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9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50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5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23" r:id="rId1"/>
    <p:sldMasterId id="2147483852" r:id="rId2"/>
  </p:sldMasterIdLst>
  <p:notesMasterIdLst>
    <p:notesMasterId r:id="rId70"/>
  </p:notesMasterIdLst>
  <p:handoutMasterIdLst>
    <p:handoutMasterId r:id="rId71"/>
  </p:handoutMasterIdLst>
  <p:sldIdLst>
    <p:sldId id="296" r:id="rId3"/>
    <p:sldId id="299" r:id="rId4"/>
    <p:sldId id="339" r:id="rId5"/>
    <p:sldId id="338" r:id="rId6"/>
    <p:sldId id="342" r:id="rId7"/>
    <p:sldId id="345" r:id="rId8"/>
    <p:sldId id="346" r:id="rId9"/>
    <p:sldId id="343" r:id="rId10"/>
    <p:sldId id="347" r:id="rId11"/>
    <p:sldId id="344" r:id="rId12"/>
    <p:sldId id="348" r:id="rId13"/>
    <p:sldId id="349" r:id="rId14"/>
    <p:sldId id="350" r:id="rId15"/>
    <p:sldId id="337" r:id="rId16"/>
    <p:sldId id="395" r:id="rId17"/>
    <p:sldId id="334" r:id="rId18"/>
    <p:sldId id="388" r:id="rId19"/>
    <p:sldId id="351" r:id="rId20"/>
    <p:sldId id="370" r:id="rId21"/>
    <p:sldId id="389" r:id="rId22"/>
    <p:sldId id="383" r:id="rId23"/>
    <p:sldId id="352" r:id="rId24"/>
    <p:sldId id="371" r:id="rId25"/>
    <p:sldId id="384" r:id="rId26"/>
    <p:sldId id="378" r:id="rId27"/>
    <p:sldId id="367" r:id="rId28"/>
    <p:sldId id="360" r:id="rId29"/>
    <p:sldId id="385" r:id="rId30"/>
    <p:sldId id="362" r:id="rId31"/>
    <p:sldId id="373" r:id="rId32"/>
    <p:sldId id="379" r:id="rId33"/>
    <p:sldId id="380" r:id="rId34"/>
    <p:sldId id="382" r:id="rId35"/>
    <p:sldId id="386" r:id="rId36"/>
    <p:sldId id="375" r:id="rId37"/>
    <p:sldId id="376" r:id="rId38"/>
    <p:sldId id="381" r:id="rId39"/>
    <p:sldId id="387" r:id="rId40"/>
    <p:sldId id="396" r:id="rId41"/>
    <p:sldId id="390" r:id="rId42"/>
    <p:sldId id="372" r:id="rId43"/>
    <p:sldId id="359" r:id="rId44"/>
    <p:sldId id="391" r:id="rId45"/>
    <p:sldId id="365" r:id="rId46"/>
    <p:sldId id="404" r:id="rId47"/>
    <p:sldId id="403" r:id="rId48"/>
    <p:sldId id="406" r:id="rId49"/>
    <p:sldId id="392" r:id="rId50"/>
    <p:sldId id="393" r:id="rId51"/>
    <p:sldId id="394" r:id="rId52"/>
    <p:sldId id="333" r:id="rId53"/>
    <p:sldId id="377" r:id="rId54"/>
    <p:sldId id="353" r:id="rId55"/>
    <p:sldId id="354" r:id="rId56"/>
    <p:sldId id="356" r:id="rId57"/>
    <p:sldId id="363" r:id="rId58"/>
    <p:sldId id="398" r:id="rId59"/>
    <p:sldId id="364" r:id="rId60"/>
    <p:sldId id="366" r:id="rId61"/>
    <p:sldId id="397" r:id="rId62"/>
    <p:sldId id="399" r:id="rId63"/>
    <p:sldId id="401" r:id="rId64"/>
    <p:sldId id="400" r:id="rId65"/>
    <p:sldId id="402" r:id="rId66"/>
    <p:sldId id="330" r:id="rId67"/>
    <p:sldId id="331" r:id="rId68"/>
    <p:sldId id="313" r:id="rId6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D00000"/>
    <a:srgbClr val="962222"/>
    <a:srgbClr val="2C2D39"/>
    <a:srgbClr val="242630"/>
    <a:srgbClr val="2A1F43"/>
    <a:srgbClr val="000000"/>
    <a:srgbClr val="0C1B43"/>
    <a:srgbClr val="363C3F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384" autoAdjust="0"/>
  </p:normalViewPr>
  <p:slideViewPr>
    <p:cSldViewPr snapToGrid="0" snapToObjects="1">
      <p:cViewPr varScale="1">
        <p:scale>
          <a:sx n="70" d="100"/>
          <a:sy n="70" d="100"/>
        </p:scale>
        <p:origin x="702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/>
      <dgm:spPr>
        <a:solidFill>
          <a:srgbClr val="FBF1BD"/>
        </a:solidFill>
        <a:ln>
          <a:noFill/>
        </a:ln>
      </dgm:spPr>
      <dgm:t>
        <a:bodyPr/>
        <a:lstStyle/>
        <a:p>
          <a:r>
            <a:rPr lang="zh-TW" altLang="en-US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教練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1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100"/>
        </a:p>
      </dgm:t>
    </dgm:pt>
    <dgm:pt modelId="{4DDDE552-55F9-4B95-8D52-855586053D3F}">
      <dgm:prSet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zh-TW" altLang="en-US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會員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1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100"/>
        </a:p>
      </dgm:t>
    </dgm:pt>
    <dgm:pt modelId="{3A8602D2-3A0F-4BD7-B47A-623654E8A581}">
      <dgm:prSet/>
      <dgm:spPr>
        <a:solidFill>
          <a:schemeClr val="accent6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zh-TW" altLang="en-US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後端管理者</a:t>
          </a:r>
        </a:p>
      </dgm:t>
    </dgm:pt>
    <dgm:pt modelId="{5557E66B-0C39-4FAC-94E1-571A873A0F12}" type="parTrans" cxnId="{7BD8B1A1-37C8-43F8-B80A-BAA161231217}">
      <dgm:prSet/>
      <dgm:spPr/>
      <dgm:t>
        <a:bodyPr/>
        <a:lstStyle/>
        <a:p>
          <a:endParaRPr lang="zh-TW" altLang="en-US"/>
        </a:p>
      </dgm:t>
    </dgm:pt>
    <dgm:pt modelId="{E531BDC2-434C-4EC9-9CAD-15620BBE2DA0}" type="sibTrans" cxnId="{7BD8B1A1-37C8-43F8-B80A-BAA161231217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3" custScaleX="26455" custLinFactX="-14013" custLinFactNeighborX="-100000">
        <dgm:presLayoutVars>
          <dgm:chMax val="0"/>
          <dgm:chPref val="0"/>
          <dgm:bulletEnabled val="1"/>
        </dgm:presLayoutVars>
      </dgm:prSet>
      <dgm:spPr>
        <a:prstGeom prst="round2DiagRect">
          <a:avLst/>
        </a:prstGeom>
      </dgm:spPr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3" custScaleX="28737" custLinFactNeighborX="-17996">
        <dgm:presLayoutVars>
          <dgm:chMax val="0"/>
          <dgm:chPref val="0"/>
          <dgm:bulletEnabled val="1"/>
        </dgm:presLayoutVars>
      </dgm:prSet>
      <dgm:spPr>
        <a:prstGeom prst="round2DiagRect">
          <a:avLst/>
        </a:prstGeom>
      </dgm:spPr>
    </dgm:pt>
    <dgm:pt modelId="{5BF19710-8CB2-45ED-BD08-F45AC69166D8}" type="pres">
      <dgm:prSet presAssocID="{3E342F04-99E1-44E5-99C5-51E744D42F01}" presName="parTxOnlySpace" presStyleCnt="0"/>
      <dgm:spPr/>
    </dgm:pt>
    <dgm:pt modelId="{F407B176-01A0-40F3-B923-A0C2253E0735}" type="pres">
      <dgm:prSet presAssocID="{3A8602D2-3A0F-4BD7-B47A-623654E8A581}" presName="parTxOnly" presStyleLbl="node1" presStyleIdx="2" presStyleCnt="3" custScaleX="30518" custLinFactX="2644" custLinFactNeighborX="100000">
        <dgm:presLayoutVars>
          <dgm:chMax val="0"/>
          <dgm:chPref val="0"/>
          <dgm:bulletEnabled val="1"/>
        </dgm:presLayoutVars>
      </dgm:prSet>
      <dgm:spPr>
        <a:prstGeom prst="round2DiagRect">
          <a:avLst/>
        </a:prstGeom>
      </dgm:spPr>
    </dgm:pt>
  </dgm:ptLst>
  <dgm:cxnLst>
    <dgm:cxn modelId="{94FDEA57-75D6-4F5C-B1DF-72024B4EB3B2}" type="presOf" srcId="{4DDDE552-55F9-4B95-8D52-855586053D3F}" destId="{08B82D9E-8891-41E9-9D33-0D56EE828BE0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AB17B67D-3C62-42C0-BB1F-9367FBE07EC0}" type="presOf" srcId="{3A8602D2-3A0F-4BD7-B47A-623654E8A581}" destId="{F407B176-01A0-40F3-B923-A0C2253E0735}" srcOrd="0" destOrd="0" presId="urn:microsoft.com/office/officeart/2005/8/layout/chevron1"/>
    <dgm:cxn modelId="{7BD8B1A1-37C8-43F8-B80A-BAA161231217}" srcId="{79FE7BC9-31E8-462C-B6AA-952CCFF278AF}" destId="{3A8602D2-3A0F-4BD7-B47A-623654E8A581}" srcOrd="2" destOrd="0" parTransId="{5557E66B-0C39-4FAC-94E1-571A873A0F12}" sibTransId="{E531BDC2-434C-4EC9-9CAD-15620BBE2DA0}"/>
    <dgm:cxn modelId="{7A9647A7-15F1-4A99-BD3A-4988F7FE01A8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51BF28D5-96B1-498C-8705-E63BA5DD2CB0}" type="presOf" srcId="{79FE7BC9-31E8-462C-B6AA-952CCFF278AF}" destId="{21772D1C-A7D4-40C5-BA6C-699657108043}" srcOrd="0" destOrd="0" presId="urn:microsoft.com/office/officeart/2005/8/layout/chevron1"/>
    <dgm:cxn modelId="{C201C37A-AFD1-4508-B1FB-8A6D48ACF0D3}" type="presParOf" srcId="{21772D1C-A7D4-40C5-BA6C-699657108043}" destId="{90C9BFA0-690A-4D10-AF26-1DFAB2CF56CD}" srcOrd="0" destOrd="0" presId="urn:microsoft.com/office/officeart/2005/8/layout/chevron1"/>
    <dgm:cxn modelId="{91098DC6-5758-4BBD-BFE6-11E931BA3E15}" type="presParOf" srcId="{21772D1C-A7D4-40C5-BA6C-699657108043}" destId="{5F04D11A-BBAB-417F-B32B-BDAF201D13FD}" srcOrd="1" destOrd="0" presId="urn:microsoft.com/office/officeart/2005/8/layout/chevron1"/>
    <dgm:cxn modelId="{0B84047B-1B1A-44F0-98D5-AF4C1FD3C113}" type="presParOf" srcId="{21772D1C-A7D4-40C5-BA6C-699657108043}" destId="{08B82D9E-8891-41E9-9D33-0D56EE828BE0}" srcOrd="2" destOrd="0" presId="urn:microsoft.com/office/officeart/2005/8/layout/chevron1"/>
    <dgm:cxn modelId="{C3AFC438-579B-460D-AB38-1D5D911D70E5}" type="presParOf" srcId="{21772D1C-A7D4-40C5-BA6C-699657108043}" destId="{5BF19710-8CB2-45ED-BD08-F45AC69166D8}" srcOrd="3" destOrd="0" presId="urn:microsoft.com/office/officeart/2005/8/layout/chevron1"/>
    <dgm:cxn modelId="{CCEED2AD-AD26-4818-9BD3-A5A312BCACC3}" type="presParOf" srcId="{21772D1C-A7D4-40C5-BA6C-699657108043}" destId="{F407B176-01A0-40F3-B923-A0C2253E0735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結帳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查看訂單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-836" custLinFactNeighborY="-11111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觀看課程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參加課程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X="35322" custLinFactNeighborX="100000" custLinFactNeighborY="13141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觀看課程明細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會員教練聊天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31751" custLinFactNeighborY="-1281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教練行程管理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加入或移除私人排程</a:t>
          </a:r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ScaleX="148041" custLinFactNeighborX="-836" custLinFactNeighborY="-11111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新增課程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1" custLinFactY="-100000" custLinFactNeighborY="-141264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查看目前課程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查看歷史課程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人數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34685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-836" custLinFactNeighborY="-11111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預約教練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08B82D9E-8891-41E9-9D33-0D56EE828BE0}" type="pres">
      <dgm:prSet presAssocID="{4DDDE552-55F9-4B95-8D52-855586053D3F}" presName="parTxOnly" presStyleLbl="node1" presStyleIdx="0" presStyleCnt="1" custLinFactNeighborX="-332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0" destOrd="0" parTransId="{86589F57-FF80-4326-AA8D-EE24A80538D1}" sibTransId="{3E342F04-99E1-44E5-99C5-51E744D42F01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BF9FEEA7-364C-4E54-A6B1-9617D032E1DA}" type="presParOf" srcId="{21772D1C-A7D4-40C5-BA6C-699657108043}" destId="{08B82D9E-8891-41E9-9D33-0D56EE828BE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送出預約申請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等待教練報價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-836" custLinFactNeighborY="-11111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查看預約報價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查看預約明細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4C307D57-717B-4AD0-AD63-C5B154992950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付款</a:t>
          </a:r>
        </a:p>
      </dgm:t>
    </dgm:pt>
    <dgm:pt modelId="{EE608896-8EC9-460B-A994-8659816EE34C}" type="parTrans" cxnId="{81C9EDC6-5EB2-44DD-87CE-11C984CC2979}">
      <dgm:prSet/>
      <dgm:spPr/>
      <dgm:t>
        <a:bodyPr/>
        <a:lstStyle/>
        <a:p>
          <a:endParaRPr lang="zh-TW" altLang="en-US"/>
        </a:p>
      </dgm:t>
    </dgm:pt>
    <dgm:pt modelId="{20F6F3E2-54F5-4A39-A891-9DAE66E18618}" type="sibTrans" cxnId="{81C9EDC6-5EB2-44DD-87CE-11C984CC2979}">
      <dgm:prSet/>
      <dgm:spPr/>
      <dgm:t>
        <a:bodyPr/>
        <a:lstStyle/>
        <a:p>
          <a:endParaRPr lang="zh-TW" altLang="en-US"/>
        </a:p>
      </dgm:t>
    </dgm:pt>
    <dgm:pt modelId="{3FDBF44A-AD02-4E69-80FD-12F9FD804CF3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儲值</a:t>
          </a:r>
        </a:p>
      </dgm:t>
    </dgm:pt>
    <dgm:pt modelId="{2F5E2651-4276-4CA0-82CA-86BF5BD45D52}" type="parTrans" cxnId="{4ED6D759-45C3-455D-B49D-3F13F2FB3C6C}">
      <dgm:prSet/>
      <dgm:spPr/>
      <dgm:t>
        <a:bodyPr/>
        <a:lstStyle/>
        <a:p>
          <a:endParaRPr lang="zh-TW" altLang="en-US"/>
        </a:p>
      </dgm:t>
    </dgm:pt>
    <dgm:pt modelId="{9DC3D914-F4B7-4A77-8969-75691D75FC8F}" type="sibTrans" cxnId="{4ED6D759-45C3-455D-B49D-3F13F2FB3C6C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4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4" custLinFactNeighborX="-35184" custLinFactNeighborY="-1800">
        <dgm:presLayoutVars>
          <dgm:chMax val="0"/>
          <dgm:chPref val="0"/>
          <dgm:bulletEnabled val="1"/>
        </dgm:presLayoutVars>
      </dgm:prSet>
      <dgm:spPr/>
    </dgm:pt>
    <dgm:pt modelId="{D3D13A86-0DC7-480F-A9C8-9672EB4078E0}" type="pres">
      <dgm:prSet presAssocID="{3E342F04-99E1-44E5-99C5-51E744D42F01}" presName="parTxOnlySpace" presStyleCnt="0"/>
      <dgm:spPr/>
    </dgm:pt>
    <dgm:pt modelId="{1661731B-4E30-4728-9DD2-30DF354DD6C5}" type="pres">
      <dgm:prSet presAssocID="{4C307D57-717B-4AD0-AD63-C5B154992950}" presName="parTxOnly" presStyleLbl="node1" presStyleIdx="2" presStyleCnt="4" custLinFactX="70080" custLinFactNeighborX="100000" custLinFactNeighborY="-1204">
        <dgm:presLayoutVars>
          <dgm:chMax val="0"/>
          <dgm:chPref val="0"/>
          <dgm:bulletEnabled val="1"/>
        </dgm:presLayoutVars>
      </dgm:prSet>
      <dgm:spPr/>
    </dgm:pt>
    <dgm:pt modelId="{756F1284-6472-4F0F-B315-FEDAD4249863}" type="pres">
      <dgm:prSet presAssocID="{20F6F3E2-54F5-4A39-A891-9DAE66E18618}" presName="parTxOnlySpace" presStyleCnt="0"/>
      <dgm:spPr/>
    </dgm:pt>
    <dgm:pt modelId="{CF3F8D68-162D-4976-9EA5-2DAF8D28BFCD}" type="pres">
      <dgm:prSet presAssocID="{3FDBF44A-AD02-4E69-80FD-12F9FD804CF3}" presName="parTxOnly" presStyleLbl="node1" presStyleIdx="3" presStyleCnt="4" custLinFactX="-87954" custLinFactNeighborX="-100000" custLinFactNeighborY="-2096">
        <dgm:presLayoutVars>
          <dgm:chMax val="0"/>
          <dgm:chPref val="0"/>
          <dgm:bulletEnabled val="1"/>
        </dgm:presLayoutVars>
      </dgm:prSet>
      <dgm:spPr/>
    </dgm:pt>
  </dgm:ptLst>
  <dgm:cxnLst>
    <dgm:cxn modelId="{1E46B04E-9700-47CF-99F1-D3500D2D812D}" type="presOf" srcId="{4C307D57-717B-4AD0-AD63-C5B154992950}" destId="{1661731B-4E30-4728-9DD2-30DF354DD6C5}" srcOrd="0" destOrd="0" presId="urn:microsoft.com/office/officeart/2005/8/layout/chevron1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ED6D759-45C3-455D-B49D-3F13F2FB3C6C}" srcId="{79FE7BC9-31E8-462C-B6AA-952CCFF278AF}" destId="{3FDBF44A-AD02-4E69-80FD-12F9FD804CF3}" srcOrd="3" destOrd="0" parTransId="{2F5E2651-4276-4CA0-82CA-86BF5BD45D52}" sibTransId="{9DC3D914-F4B7-4A77-8969-75691D75FC8F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0541D285-5230-4939-8563-B71087E417D2}" type="presOf" srcId="{3FDBF44A-AD02-4E69-80FD-12F9FD804CF3}" destId="{CF3F8D68-162D-4976-9EA5-2DAF8D28BFCD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81C9EDC6-5EB2-44DD-87CE-11C984CC2979}" srcId="{79FE7BC9-31E8-462C-B6AA-952CCFF278AF}" destId="{4C307D57-717B-4AD0-AD63-C5B154992950}" srcOrd="2" destOrd="0" parTransId="{EE608896-8EC9-460B-A994-8659816EE34C}" sibTransId="{20F6F3E2-54F5-4A39-A891-9DAE66E18618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  <dgm:cxn modelId="{C751C502-6A4D-4742-BBFB-68AD4D4D4DD5}" type="presParOf" srcId="{21772D1C-A7D4-40C5-BA6C-699657108043}" destId="{D3D13A86-0DC7-480F-A9C8-9672EB4078E0}" srcOrd="3" destOrd="0" presId="urn:microsoft.com/office/officeart/2005/8/layout/chevron1"/>
    <dgm:cxn modelId="{DA55292E-5821-4C70-9343-F709F2B9C450}" type="presParOf" srcId="{21772D1C-A7D4-40C5-BA6C-699657108043}" destId="{1661731B-4E30-4728-9DD2-30DF354DD6C5}" srcOrd="4" destOrd="0" presId="urn:microsoft.com/office/officeart/2005/8/layout/chevron1"/>
    <dgm:cxn modelId="{5DC9D001-F94C-4D5B-93F9-A719DEE24E03}" type="presParOf" srcId="{21772D1C-A7D4-40C5-BA6C-699657108043}" destId="{756F1284-6472-4F0F-B315-FEDAD4249863}" srcOrd="5" destOrd="0" presId="urn:microsoft.com/office/officeart/2005/8/layout/chevron1"/>
    <dgm:cxn modelId="{EB3069ED-1E35-4BA1-8C62-245DA3C7C0FF}" type="presParOf" srcId="{21772D1C-A7D4-40C5-BA6C-699657108043}" destId="{CF3F8D68-162D-4976-9EA5-2DAF8D28BFC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查看完成紀錄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查看完成日期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38745" custLinFactNeighborY="7143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13467D5-51E2-40D7-8750-3FB3B2D95A46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4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註冊教練</a:t>
          </a:r>
        </a:p>
      </dgm:t>
    </dgm:pt>
    <dgm:pt modelId="{27A38326-F268-4633-A7AC-8B8120F1ECF5}" type="par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01EA590A-E1E8-4767-9F7D-A8447170E546}" type="sib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AFF86A11-F6D6-4256-ACE0-F3DBDC6CFAAB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給予權限</a:t>
          </a:r>
        </a:p>
      </dgm:t>
    </dgm:pt>
    <dgm:pt modelId="{0BE21284-D7F3-4793-82DE-BF53F8A0AE24}" type="par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B49F6FE8-7B1D-4ADB-B915-B48157B38CB0}" type="sib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AD0209B3-BF27-4FB6-AF31-281BECB8B970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修改資料</a:t>
          </a:r>
        </a:p>
      </dgm:t>
    </dgm:pt>
    <dgm:pt modelId="{BBEC9D6A-CF9E-4F2E-8EF4-99C38B2BA56F}" type="par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A38C3880-4EEA-42E6-B7AB-CE6373D0F9A0}" type="sib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3CC4E515-1B27-4BF5-87B8-CF505271E3F8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新增員工</a:t>
          </a:r>
        </a:p>
      </dgm:t>
    </dgm:pt>
    <dgm:pt modelId="{19F3AF71-FAF5-4A09-A8CA-93ECB84887A2}" type="parTrans" cxnId="{9A727330-ECA7-4485-B4EA-DD2D164D3862}">
      <dgm:prSet/>
      <dgm:spPr/>
      <dgm:t>
        <a:bodyPr/>
        <a:lstStyle/>
        <a:p>
          <a:endParaRPr lang="zh-TW" altLang="en-US"/>
        </a:p>
      </dgm:t>
    </dgm:pt>
    <dgm:pt modelId="{9A903B63-9EAA-4AE7-B8D1-B330656A5990}" type="sibTrans" cxnId="{9A727330-ECA7-4485-B4EA-DD2D164D3862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57E39561-0FBD-4DD9-BAD2-2060CE9A0CD0}" type="pres">
      <dgm:prSet presAssocID="{513467D5-51E2-40D7-8750-3FB3B2D9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1ACA7B-D58F-4C61-92F3-65496EA61AF8}" type="pres">
      <dgm:prSet presAssocID="{01EA590A-E1E8-4767-9F7D-A8447170E546}" presName="parTxOnlySpace" presStyleCnt="0"/>
      <dgm:spPr/>
    </dgm:pt>
    <dgm:pt modelId="{D0F0C16B-E5D4-4BA3-A316-3FD1AF1F4ABD}" type="pres">
      <dgm:prSet presAssocID="{AFF86A11-F6D6-4256-ACE0-F3DBDC6CFAA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E64E00-DEB2-4EDC-8E2A-0D5D9F8F9544}" type="pres">
      <dgm:prSet presAssocID="{B49F6FE8-7B1D-4ADB-B915-B48157B38CB0}" presName="parTxOnlySpace" presStyleCnt="0"/>
      <dgm:spPr/>
    </dgm:pt>
    <dgm:pt modelId="{0580BFA9-A8AC-4DAB-82EC-ED8B2FF94A60}" type="pres">
      <dgm:prSet presAssocID="{AD0209B3-BF27-4FB6-AF31-281BECB8B97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1E51528-D277-46D0-9019-D8DFBAFC4747}" type="pres">
      <dgm:prSet presAssocID="{A38C3880-4EEA-42E6-B7AB-CE6373D0F9A0}" presName="parTxOnlySpace" presStyleCnt="0"/>
      <dgm:spPr/>
    </dgm:pt>
    <dgm:pt modelId="{EB281123-A655-4DC4-8127-1661EAA5C5F1}" type="pres">
      <dgm:prSet presAssocID="{3CC4E515-1B27-4BF5-87B8-CF505271E3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A727330-ECA7-4485-B4EA-DD2D164D3862}" srcId="{79FE7BC9-31E8-462C-B6AA-952CCFF278AF}" destId="{3CC4E515-1B27-4BF5-87B8-CF505271E3F8}" srcOrd="3" destOrd="0" parTransId="{19F3AF71-FAF5-4A09-A8CA-93ECB84887A2}" sibTransId="{9A903B63-9EAA-4AE7-B8D1-B330656A5990}"/>
    <dgm:cxn modelId="{40FA9D32-6D17-4FEB-82D9-239566D97892}" type="presOf" srcId="{AD0209B3-BF27-4FB6-AF31-281BECB8B970}" destId="{0580BFA9-A8AC-4DAB-82EC-ED8B2FF94A60}" srcOrd="0" destOrd="0" presId="urn:microsoft.com/office/officeart/2005/8/layout/chevron1"/>
    <dgm:cxn modelId="{D7402964-1CD6-46E7-BBDA-CAD16C454301}" type="presOf" srcId="{3CC4E515-1B27-4BF5-87B8-CF505271E3F8}" destId="{EB281123-A655-4DC4-8127-1661EAA5C5F1}" srcOrd="0" destOrd="0" presId="urn:microsoft.com/office/officeart/2005/8/layout/chevron1"/>
    <dgm:cxn modelId="{8F857E81-0FBB-4DDD-BBC1-941E880254DB}" type="presOf" srcId="{79FE7BC9-31E8-462C-B6AA-952CCFF278AF}" destId="{21772D1C-A7D4-40C5-BA6C-699657108043}" srcOrd="0" destOrd="0" presId="urn:microsoft.com/office/officeart/2005/8/layout/chevron1"/>
    <dgm:cxn modelId="{60CDB784-DD17-4C6F-A481-96A26F4EE772}" srcId="{79FE7BC9-31E8-462C-B6AA-952CCFF278AF}" destId="{AFF86A11-F6D6-4256-ACE0-F3DBDC6CFAAB}" srcOrd="1" destOrd="0" parTransId="{0BE21284-D7F3-4793-82DE-BF53F8A0AE24}" sibTransId="{B49F6FE8-7B1D-4ADB-B915-B48157B38CB0}"/>
    <dgm:cxn modelId="{DF71AEB5-D160-4FC4-B499-399C3BF084D1}" type="presOf" srcId="{AFF86A11-F6D6-4256-ACE0-F3DBDC6CFAAB}" destId="{D0F0C16B-E5D4-4BA3-A316-3FD1AF1F4ABD}" srcOrd="0" destOrd="0" presId="urn:microsoft.com/office/officeart/2005/8/layout/chevron1"/>
    <dgm:cxn modelId="{7FCC79BC-C1AA-4B46-8017-3A3442300826}" srcId="{79FE7BC9-31E8-462C-B6AA-952CCFF278AF}" destId="{AD0209B3-BF27-4FB6-AF31-281BECB8B970}" srcOrd="2" destOrd="0" parTransId="{BBEC9D6A-CF9E-4F2E-8EF4-99C38B2BA56F}" sibTransId="{A38C3880-4EEA-42E6-B7AB-CE6373D0F9A0}"/>
    <dgm:cxn modelId="{7DF45BBD-D349-4509-A7E4-596EE7C1B315}" type="presOf" srcId="{513467D5-51E2-40D7-8750-3FB3B2D95A46}" destId="{57E39561-0FBD-4DD9-BAD2-2060CE9A0CD0}" srcOrd="0" destOrd="0" presId="urn:microsoft.com/office/officeart/2005/8/layout/chevron1"/>
    <dgm:cxn modelId="{B0A069C7-8342-455A-902D-41EC4B368A72}" srcId="{79FE7BC9-31E8-462C-B6AA-952CCFF278AF}" destId="{513467D5-51E2-40D7-8750-3FB3B2D95A46}" srcOrd="0" destOrd="0" parTransId="{27A38326-F268-4633-A7AC-8B8120F1ECF5}" sibTransId="{01EA590A-E1E8-4767-9F7D-A8447170E546}"/>
    <dgm:cxn modelId="{F1DFFE09-8CAE-4710-B065-0A28B521E749}" type="presParOf" srcId="{21772D1C-A7D4-40C5-BA6C-699657108043}" destId="{57E39561-0FBD-4DD9-BAD2-2060CE9A0CD0}" srcOrd="0" destOrd="0" presId="urn:microsoft.com/office/officeart/2005/8/layout/chevron1"/>
    <dgm:cxn modelId="{475099E2-15BF-4086-AC1C-1BB09C6EBC7A}" type="presParOf" srcId="{21772D1C-A7D4-40C5-BA6C-699657108043}" destId="{061ACA7B-D58F-4C61-92F3-65496EA61AF8}" srcOrd="1" destOrd="0" presId="urn:microsoft.com/office/officeart/2005/8/layout/chevron1"/>
    <dgm:cxn modelId="{26D6CF5E-245A-4EC0-BA3A-4A3ECD247A28}" type="presParOf" srcId="{21772D1C-A7D4-40C5-BA6C-699657108043}" destId="{D0F0C16B-E5D4-4BA3-A316-3FD1AF1F4ABD}" srcOrd="2" destOrd="0" presId="urn:microsoft.com/office/officeart/2005/8/layout/chevron1"/>
    <dgm:cxn modelId="{408A23EA-DF1E-4E3F-BEEE-BD39EB462A1D}" type="presParOf" srcId="{21772D1C-A7D4-40C5-BA6C-699657108043}" destId="{13E64E00-DEB2-4EDC-8E2A-0D5D9F8F9544}" srcOrd="3" destOrd="0" presId="urn:microsoft.com/office/officeart/2005/8/layout/chevron1"/>
    <dgm:cxn modelId="{1EC40D98-4719-4775-BE4F-15E7CEE90445}" type="presParOf" srcId="{21772D1C-A7D4-40C5-BA6C-699657108043}" destId="{0580BFA9-A8AC-4DAB-82EC-ED8B2FF94A60}" srcOrd="4" destOrd="0" presId="urn:microsoft.com/office/officeart/2005/8/layout/chevron1"/>
    <dgm:cxn modelId="{D3A87984-66F2-4533-ACB2-83FAE5D5ABD1}" type="presParOf" srcId="{21772D1C-A7D4-40C5-BA6C-699657108043}" destId="{E1E51528-D277-46D0-9019-D8DFBAFC4747}" srcOrd="5" destOrd="0" presId="urn:microsoft.com/office/officeart/2005/8/layout/chevron1"/>
    <dgm:cxn modelId="{7FC3E50A-6F39-4DF8-9FBA-01CB93A16439}" type="presParOf" srcId="{21772D1C-A7D4-40C5-BA6C-699657108043}" destId="{EB281123-A655-4DC4-8127-1661EAA5C5F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查看進行中預約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申請調課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-32773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報價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查看請求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3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3" custLinFactNeighborX="-1673">
        <dgm:presLayoutVars>
          <dgm:chMax val="0"/>
          <dgm:chPref val="0"/>
          <dgm:bulletEnabled val="1"/>
        </dgm:presLayoutVars>
      </dgm:prSet>
      <dgm:spPr/>
    </dgm:pt>
    <dgm:pt modelId="{B450025B-1038-49F3-A044-DC871B2D17E8}" type="pres">
      <dgm:prSet presAssocID="{BB2D47D8-1CDB-4A9E-8CC8-812EB05BFF3E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2" presStyleCnt="3" custLinFactNeighborX="-836" custLinFactNeighborY="-11111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2" destOrd="0" parTransId="{86589F57-FF80-4326-AA8D-EE24A80538D1}" sibTransId="{3E342F04-99E1-44E5-99C5-51E744D42F01}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  <dgm:cxn modelId="{8A400B33-D84F-43F9-B9F1-F500E6A1657B}" type="presParOf" srcId="{21772D1C-A7D4-40C5-BA6C-699657108043}" destId="{B450025B-1038-49F3-A044-DC871B2D17E8}" srcOrd="3" destOrd="0" presId="urn:microsoft.com/office/officeart/2005/8/layout/chevron1"/>
    <dgm:cxn modelId="{BF9FEEA7-364C-4E54-A6B1-9617D032E1DA}" type="presParOf" srcId="{21772D1C-A7D4-40C5-BA6C-699657108043}" destId="{08B82D9E-8891-41E9-9D33-0D56EE828BE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查看當前課程時間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查看當前預約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X="77958" custLinFactNeighborX="100000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2" custLinFactX="-8075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查看預約明細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查看預約記錄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X="77958" custLinFactNeighborX="100000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2" custLinFactX="-8075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查看原先預約日期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教練協調調課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X="77958" custLinFactNeighborX="100000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2" custLinFactX="-8075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調課成功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調整新的上課日期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X="77958" custLinFactNeighborX="100000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2" custLinFactX="-8075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發表文章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查看文章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X="21705" custLinFactNeighborX="100000" custLinFactNeighborY="9120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修改文章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回覆文章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檢舉文章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3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3" custLinFactNeighborX="-1673">
        <dgm:presLayoutVars>
          <dgm:chMax val="0"/>
          <dgm:chPref val="0"/>
          <dgm:bulletEnabled val="1"/>
        </dgm:presLayoutVars>
      </dgm:prSet>
      <dgm:spPr/>
    </dgm:pt>
    <dgm:pt modelId="{B450025B-1038-49F3-A044-DC871B2D17E8}" type="pres">
      <dgm:prSet presAssocID="{BB2D47D8-1CDB-4A9E-8CC8-812EB05BFF3E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2" presStyleCnt="3" custLinFactNeighborX="-836" custLinFactNeighborY="-11111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2" destOrd="0" parTransId="{86589F57-FF80-4326-AA8D-EE24A80538D1}" sibTransId="{3E342F04-99E1-44E5-99C5-51E744D42F01}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  <dgm:cxn modelId="{8A400B33-D84F-43F9-B9F1-F500E6A1657B}" type="presParOf" srcId="{21772D1C-A7D4-40C5-BA6C-699657108043}" destId="{B450025B-1038-49F3-A044-DC871B2D17E8}" srcOrd="3" destOrd="0" presId="urn:microsoft.com/office/officeart/2005/8/layout/chevron1"/>
    <dgm:cxn modelId="{BF9FEEA7-364C-4E54-A6B1-9617D032E1DA}" type="presParOf" srcId="{21772D1C-A7D4-40C5-BA6C-699657108043}" destId="{08B82D9E-8891-41E9-9D33-0D56EE828BE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教練開啟直播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69B49636-FD1C-4952-AF04-C523EEB77849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發送訊息</a:t>
          </a:r>
        </a:p>
      </dgm:t>
    </dgm:pt>
    <dgm:pt modelId="{E8673B13-7630-4428-A3AD-A2D418341A43}" type="parTrans" cxnId="{BCB01596-E08B-4EF8-B775-F12123A50D48}">
      <dgm:prSet/>
      <dgm:spPr/>
      <dgm:t>
        <a:bodyPr/>
        <a:lstStyle/>
        <a:p>
          <a:endParaRPr lang="zh-TW" altLang="en-US"/>
        </a:p>
      </dgm:t>
    </dgm:pt>
    <dgm:pt modelId="{508A15B0-66FE-4004-B685-04161268B7F4}" type="sibTrans" cxnId="{BCB01596-E08B-4EF8-B775-F12123A50D48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1673">
        <dgm:presLayoutVars>
          <dgm:chMax val="0"/>
          <dgm:chPref val="0"/>
          <dgm:bulletEnabled val="1"/>
        </dgm:presLayoutVars>
      </dgm:prSet>
      <dgm:spPr/>
    </dgm:pt>
    <dgm:pt modelId="{8F198E19-15E4-4DA1-9F74-1B428B0BB536}" type="pres">
      <dgm:prSet presAssocID="{2239BCEC-C8E0-4306-8AB2-46AD0D5F1D4D}" presName="parTxOnlySpace" presStyleCnt="0"/>
      <dgm:spPr/>
    </dgm:pt>
    <dgm:pt modelId="{D06811A9-7DC6-4406-BE83-485FCB9A18E3}" type="pres">
      <dgm:prSet presAssocID="{69B49636-FD1C-4952-AF04-C523EEB77849}" presName="parTxOnly" presStyleLbl="node1" presStyleIdx="1" presStyleCnt="2" custLinFactNeighborX="-1673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BCB01596-E08B-4EF8-B775-F12123A50D48}" srcId="{79FE7BC9-31E8-462C-B6AA-952CCFF278AF}" destId="{69B49636-FD1C-4952-AF04-C523EEB77849}" srcOrd="1" destOrd="0" parTransId="{E8673B13-7630-4428-A3AD-A2D418341A43}" sibTransId="{508A15B0-66FE-4004-B685-04161268B7F4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DA6D63C7-9253-48F4-A0E1-5313AF069E6C}" type="presOf" srcId="{69B49636-FD1C-4952-AF04-C523EEB77849}" destId="{D06811A9-7DC6-4406-BE83-485FCB9A18E3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CC573DB7-16FE-4E29-8CAA-A2F7CFE678D4}" type="presParOf" srcId="{21772D1C-A7D4-40C5-BA6C-699657108043}" destId="{8F198E19-15E4-4DA1-9F74-1B428B0BB536}" srcOrd="1" destOrd="0" presId="urn:microsoft.com/office/officeart/2005/8/layout/chevron1"/>
    <dgm:cxn modelId="{0CEE567D-2207-4E07-B548-9A08EABE00F8}" type="presParOf" srcId="{21772D1C-A7D4-40C5-BA6C-699657108043}" destId="{D06811A9-7DC6-4406-BE83-485FCB9A18E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開啟彈幕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發送彈幕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X="6562" custLinFactNeighborX="100000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FF86A11-F6D6-4256-ACE0-F3DBDC6CFAAB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購買課程</a:t>
          </a:r>
        </a:p>
      </dgm:t>
    </dgm:pt>
    <dgm:pt modelId="{0BE21284-D7F3-4793-82DE-BF53F8A0AE24}" type="par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B49F6FE8-7B1D-4ADB-B915-B48157B38CB0}" type="sib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AD0209B3-BF27-4FB6-AF31-281BECB8B970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上課行程</a:t>
          </a:r>
        </a:p>
      </dgm:t>
    </dgm:pt>
    <dgm:pt modelId="{BBEC9D6A-CF9E-4F2E-8EF4-99C38B2BA56F}" type="par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A38C3880-4EEA-42E6-B7AB-CE6373D0F9A0}" type="sib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3CC4E515-1B27-4BF5-87B8-CF505271E3F8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聊天預約</a:t>
          </a:r>
        </a:p>
      </dgm:t>
    </dgm:pt>
    <dgm:pt modelId="{9A903B63-9EAA-4AE7-B8D1-B330656A5990}" type="sibTrans" cxnId="{9A727330-ECA7-4485-B4EA-DD2D164D3862}">
      <dgm:prSet/>
      <dgm:spPr/>
      <dgm:t>
        <a:bodyPr/>
        <a:lstStyle/>
        <a:p>
          <a:endParaRPr lang="zh-TW" altLang="en-US"/>
        </a:p>
      </dgm:t>
    </dgm:pt>
    <dgm:pt modelId="{19F3AF71-FAF5-4A09-A8CA-93ECB84887A2}" type="parTrans" cxnId="{9A727330-ECA7-4485-B4EA-DD2D164D3862}">
      <dgm:prSet/>
      <dgm:spPr/>
      <dgm:t>
        <a:bodyPr/>
        <a:lstStyle/>
        <a:p>
          <a:endParaRPr lang="zh-TW" altLang="en-US"/>
        </a:p>
      </dgm:t>
    </dgm:pt>
    <dgm:pt modelId="{513467D5-51E2-40D7-8750-3FB3B2D95A46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上架課程</a:t>
          </a:r>
        </a:p>
      </dgm:t>
    </dgm:pt>
    <dgm:pt modelId="{01EA590A-E1E8-4767-9F7D-A8447170E546}" type="sib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27A38326-F268-4633-A7AC-8B8120F1ECF5}" type="par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57E39561-0FBD-4DD9-BAD2-2060CE9A0CD0}" type="pres">
      <dgm:prSet presAssocID="{513467D5-51E2-40D7-8750-3FB3B2D9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1ACA7B-D58F-4C61-92F3-65496EA61AF8}" type="pres">
      <dgm:prSet presAssocID="{01EA590A-E1E8-4767-9F7D-A8447170E546}" presName="parTxOnlySpace" presStyleCnt="0"/>
      <dgm:spPr/>
    </dgm:pt>
    <dgm:pt modelId="{D0F0C16B-E5D4-4BA3-A316-3FD1AF1F4ABD}" type="pres">
      <dgm:prSet presAssocID="{AFF86A11-F6D6-4256-ACE0-F3DBDC6CFAAB}" presName="parTxOnly" presStyleLbl="node1" presStyleIdx="1" presStyleCnt="4" custLinFactNeighborX="-5945" custLinFactNeighborY="1272">
        <dgm:presLayoutVars>
          <dgm:chMax val="0"/>
          <dgm:chPref val="0"/>
          <dgm:bulletEnabled val="1"/>
        </dgm:presLayoutVars>
      </dgm:prSet>
      <dgm:spPr/>
    </dgm:pt>
    <dgm:pt modelId="{13E64E00-DEB2-4EDC-8E2A-0D5D9F8F9544}" type="pres">
      <dgm:prSet presAssocID="{B49F6FE8-7B1D-4ADB-B915-B48157B38CB0}" presName="parTxOnlySpace" presStyleCnt="0"/>
      <dgm:spPr/>
    </dgm:pt>
    <dgm:pt modelId="{0580BFA9-A8AC-4DAB-82EC-ED8B2FF94A60}" type="pres">
      <dgm:prSet presAssocID="{AD0209B3-BF27-4FB6-AF31-281BECB8B97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1E51528-D277-46D0-9019-D8DFBAFC4747}" type="pres">
      <dgm:prSet presAssocID="{A38C3880-4EEA-42E6-B7AB-CE6373D0F9A0}" presName="parTxOnlySpace" presStyleCnt="0"/>
      <dgm:spPr/>
    </dgm:pt>
    <dgm:pt modelId="{EB281123-A655-4DC4-8127-1661EAA5C5F1}" type="pres">
      <dgm:prSet presAssocID="{3CC4E515-1B27-4BF5-87B8-CF505271E3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A727330-ECA7-4485-B4EA-DD2D164D3862}" srcId="{79FE7BC9-31E8-462C-B6AA-952CCFF278AF}" destId="{3CC4E515-1B27-4BF5-87B8-CF505271E3F8}" srcOrd="3" destOrd="0" parTransId="{19F3AF71-FAF5-4A09-A8CA-93ECB84887A2}" sibTransId="{9A903B63-9EAA-4AE7-B8D1-B330656A5990}"/>
    <dgm:cxn modelId="{40FA9D32-6D17-4FEB-82D9-239566D97892}" type="presOf" srcId="{AD0209B3-BF27-4FB6-AF31-281BECB8B970}" destId="{0580BFA9-A8AC-4DAB-82EC-ED8B2FF94A60}" srcOrd="0" destOrd="0" presId="urn:microsoft.com/office/officeart/2005/8/layout/chevron1"/>
    <dgm:cxn modelId="{D7402964-1CD6-46E7-BBDA-CAD16C454301}" type="presOf" srcId="{3CC4E515-1B27-4BF5-87B8-CF505271E3F8}" destId="{EB281123-A655-4DC4-8127-1661EAA5C5F1}" srcOrd="0" destOrd="0" presId="urn:microsoft.com/office/officeart/2005/8/layout/chevron1"/>
    <dgm:cxn modelId="{8F857E81-0FBB-4DDD-BBC1-941E880254DB}" type="presOf" srcId="{79FE7BC9-31E8-462C-B6AA-952CCFF278AF}" destId="{21772D1C-A7D4-40C5-BA6C-699657108043}" srcOrd="0" destOrd="0" presId="urn:microsoft.com/office/officeart/2005/8/layout/chevron1"/>
    <dgm:cxn modelId="{60CDB784-DD17-4C6F-A481-96A26F4EE772}" srcId="{79FE7BC9-31E8-462C-B6AA-952CCFF278AF}" destId="{AFF86A11-F6D6-4256-ACE0-F3DBDC6CFAAB}" srcOrd="1" destOrd="0" parTransId="{0BE21284-D7F3-4793-82DE-BF53F8A0AE24}" sibTransId="{B49F6FE8-7B1D-4ADB-B915-B48157B38CB0}"/>
    <dgm:cxn modelId="{DF71AEB5-D160-4FC4-B499-399C3BF084D1}" type="presOf" srcId="{AFF86A11-F6D6-4256-ACE0-F3DBDC6CFAAB}" destId="{D0F0C16B-E5D4-4BA3-A316-3FD1AF1F4ABD}" srcOrd="0" destOrd="0" presId="urn:microsoft.com/office/officeart/2005/8/layout/chevron1"/>
    <dgm:cxn modelId="{7FCC79BC-C1AA-4B46-8017-3A3442300826}" srcId="{79FE7BC9-31E8-462C-B6AA-952CCFF278AF}" destId="{AD0209B3-BF27-4FB6-AF31-281BECB8B970}" srcOrd="2" destOrd="0" parTransId="{BBEC9D6A-CF9E-4F2E-8EF4-99C38B2BA56F}" sibTransId="{A38C3880-4EEA-42E6-B7AB-CE6373D0F9A0}"/>
    <dgm:cxn modelId="{7DF45BBD-D349-4509-A7E4-596EE7C1B315}" type="presOf" srcId="{513467D5-51E2-40D7-8750-3FB3B2D95A46}" destId="{57E39561-0FBD-4DD9-BAD2-2060CE9A0CD0}" srcOrd="0" destOrd="0" presId="urn:microsoft.com/office/officeart/2005/8/layout/chevron1"/>
    <dgm:cxn modelId="{B0A069C7-8342-455A-902D-41EC4B368A72}" srcId="{79FE7BC9-31E8-462C-B6AA-952CCFF278AF}" destId="{513467D5-51E2-40D7-8750-3FB3B2D95A46}" srcOrd="0" destOrd="0" parTransId="{27A38326-F268-4633-A7AC-8B8120F1ECF5}" sibTransId="{01EA590A-E1E8-4767-9F7D-A8447170E546}"/>
    <dgm:cxn modelId="{F1DFFE09-8CAE-4710-B065-0A28B521E749}" type="presParOf" srcId="{21772D1C-A7D4-40C5-BA6C-699657108043}" destId="{57E39561-0FBD-4DD9-BAD2-2060CE9A0CD0}" srcOrd="0" destOrd="0" presId="urn:microsoft.com/office/officeart/2005/8/layout/chevron1"/>
    <dgm:cxn modelId="{475099E2-15BF-4086-AC1C-1BB09C6EBC7A}" type="presParOf" srcId="{21772D1C-A7D4-40C5-BA6C-699657108043}" destId="{061ACA7B-D58F-4C61-92F3-65496EA61AF8}" srcOrd="1" destOrd="0" presId="urn:microsoft.com/office/officeart/2005/8/layout/chevron1"/>
    <dgm:cxn modelId="{26D6CF5E-245A-4EC0-BA3A-4A3ECD247A28}" type="presParOf" srcId="{21772D1C-A7D4-40C5-BA6C-699657108043}" destId="{D0F0C16B-E5D4-4BA3-A316-3FD1AF1F4ABD}" srcOrd="2" destOrd="0" presId="urn:microsoft.com/office/officeart/2005/8/layout/chevron1"/>
    <dgm:cxn modelId="{408A23EA-DF1E-4E3F-BEEE-BD39EB462A1D}" type="presParOf" srcId="{21772D1C-A7D4-40C5-BA6C-699657108043}" destId="{13E64E00-DEB2-4EDC-8E2A-0D5D9F8F9544}" srcOrd="3" destOrd="0" presId="urn:microsoft.com/office/officeart/2005/8/layout/chevron1"/>
    <dgm:cxn modelId="{1EC40D98-4719-4775-BE4F-15E7CEE90445}" type="presParOf" srcId="{21772D1C-A7D4-40C5-BA6C-699657108043}" destId="{0580BFA9-A8AC-4DAB-82EC-ED8B2FF94A60}" srcOrd="4" destOrd="0" presId="urn:microsoft.com/office/officeart/2005/8/layout/chevron1"/>
    <dgm:cxn modelId="{D3A87984-66F2-4533-ACB2-83FAE5D5ABD1}" type="presParOf" srcId="{21772D1C-A7D4-40C5-BA6C-699657108043}" destId="{E1E51528-D277-46D0-9019-D8DFBAFC4747}" srcOrd="5" destOrd="0" presId="urn:microsoft.com/office/officeart/2005/8/layout/chevron1"/>
    <dgm:cxn modelId="{7FC3E50A-6F39-4DF8-9FBA-01CB93A16439}" type="presParOf" srcId="{21772D1C-A7D4-40C5-BA6C-699657108043}" destId="{EB281123-A655-4DC4-8127-1661EAA5C5F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教練錄影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儲存錄影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-836" custLinFactNeighborY="-11111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查看歷史影片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查看影片清單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822" custLinFactNeighborY="9120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  <a:sym typeface="+mn-lt"/>
            </a:rPr>
            <a:t>健身房地點</a:t>
          </a:r>
          <a:endParaRPr lang="zh-TW" altLang="en-US" sz="1800" b="1" kern="1200" dirty="0">
            <a:solidFill>
              <a:srgbClr val="70AD47">
                <a:lumMod val="75000"/>
              </a:srgbClr>
            </a:solidFill>
            <a:latin typeface="微軟正黑體" pitchFamily="34" charset="-120"/>
            <a:ea typeface="微軟正黑體" pitchFamily="34" charset="-120"/>
            <a:cs typeface="+mn-cs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58FD6EA6-740B-4222-BB09-21219C572588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  <a:sym typeface="+mn-lt"/>
            </a:rPr>
            <a:t>查看健身看人數</a:t>
          </a:r>
          <a:endParaRPr lang="zh-TW" altLang="en-US" sz="1800" b="1" kern="1200" dirty="0">
            <a:solidFill>
              <a:srgbClr val="70AD47">
                <a:lumMod val="75000"/>
              </a:srgbClr>
            </a:solidFill>
            <a:latin typeface="微軟正黑體" pitchFamily="34" charset="-120"/>
            <a:ea typeface="微軟正黑體" pitchFamily="34" charset="-120"/>
            <a:cs typeface="+mn-cs"/>
          </a:endParaRPr>
        </a:p>
      </dgm:t>
    </dgm:pt>
    <dgm:pt modelId="{50A0017E-0880-4C93-9382-A99F286B71CF}" type="parTrans" cxnId="{28954961-88D3-458A-8FFE-26A196909D51}">
      <dgm:prSet/>
      <dgm:spPr/>
      <dgm:t>
        <a:bodyPr/>
        <a:lstStyle/>
        <a:p>
          <a:endParaRPr lang="zh-TW" altLang="en-US"/>
        </a:p>
      </dgm:t>
    </dgm:pt>
    <dgm:pt modelId="{8FB01198-6455-4819-AFCB-4C7072956F17}" type="sibTrans" cxnId="{28954961-88D3-458A-8FFE-26A196909D5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1673">
        <dgm:presLayoutVars>
          <dgm:chMax val="0"/>
          <dgm:chPref val="0"/>
          <dgm:bulletEnabled val="1"/>
        </dgm:presLayoutVars>
      </dgm:prSet>
      <dgm:spPr/>
    </dgm:pt>
    <dgm:pt modelId="{AC958649-6CCB-49DF-A83B-A965C22C4F01}" type="pres">
      <dgm:prSet presAssocID="{2239BCEC-C8E0-4306-8AB2-46AD0D5F1D4D}" presName="parTxOnlySpace" presStyleCnt="0"/>
      <dgm:spPr/>
    </dgm:pt>
    <dgm:pt modelId="{77E15B0C-945B-4E75-B005-E37D35C3F6A4}" type="pres">
      <dgm:prSet presAssocID="{58FD6EA6-740B-4222-BB09-21219C572588}" presName="parTxOnly" presStyleLbl="node1" presStyleIdx="1" presStyleCnt="2" custLinFactNeighborX="-1673">
        <dgm:presLayoutVars>
          <dgm:chMax val="0"/>
          <dgm:chPref val="0"/>
          <dgm:bulletEnabled val="1"/>
        </dgm:presLayoutVars>
      </dgm:prSet>
      <dgm:spPr/>
    </dgm:pt>
  </dgm:ptLst>
  <dgm:cxnLst>
    <dgm:cxn modelId="{28954961-88D3-458A-8FFE-26A196909D51}" srcId="{79FE7BC9-31E8-462C-B6AA-952CCFF278AF}" destId="{58FD6EA6-740B-4222-BB09-21219C572588}" srcOrd="1" destOrd="0" parTransId="{50A0017E-0880-4C93-9382-A99F286B71CF}" sibTransId="{8FB01198-6455-4819-AFCB-4C7072956F17}"/>
    <dgm:cxn modelId="{FE03D44F-F0B4-4EC3-8028-201199B28206}" type="presOf" srcId="{58FD6EA6-740B-4222-BB09-21219C572588}" destId="{77E15B0C-945B-4E75-B005-E37D35C3F6A4}" srcOrd="0" destOrd="0" presId="urn:microsoft.com/office/officeart/2005/8/layout/chevron1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105E0846-B853-4272-B48B-FEE5C6D680F4}" type="presParOf" srcId="{21772D1C-A7D4-40C5-BA6C-699657108043}" destId="{AC958649-6CCB-49DF-A83B-A965C22C4F01}" srcOrd="1" destOrd="0" presId="urn:microsoft.com/office/officeart/2005/8/layout/chevron1"/>
    <dgm:cxn modelId="{2C060CE9-88AB-4324-9D1D-4AC846B004D0}" type="presParOf" srcId="{21772D1C-A7D4-40C5-BA6C-699657108043}" destId="{77E15B0C-945B-4E75-B005-E37D35C3F6A4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查看平台最新訊息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1" custLinFactNeighborX="-1673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審核教練資格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新增員工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設定權限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2" custLinFactNeighborX="-1673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新增商品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隱藏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上架商品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94F877AE-C948-4DF4-B416-48376D7E42E6}">
      <dgm:prSet phldrT="[文字]" custT="1"/>
      <dgm:spPr>
        <a:solidFill>
          <a:schemeClr val="accent2">
            <a:lumMod val="60000"/>
            <a:lumOff val="40000"/>
          </a:schemeClr>
        </a:solidFill>
      </dgm:spPr>
      <dgm:t>
        <a:bodyPr lIns="36000" tIns="36000"/>
        <a:lstStyle/>
        <a:p>
          <a:pPr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商品推播</a:t>
          </a:r>
        </a:p>
      </dgm:t>
    </dgm:pt>
    <dgm:pt modelId="{148643E4-699F-43D9-B51D-A3CD43C39A13}" type="parTrans" cxnId="{ED8D4143-BF1C-4B4A-9F99-8967B3C8C4CD}">
      <dgm:prSet/>
      <dgm:spPr/>
      <dgm:t>
        <a:bodyPr/>
        <a:lstStyle/>
        <a:p>
          <a:endParaRPr lang="zh-TW" altLang="en-US"/>
        </a:p>
      </dgm:t>
    </dgm:pt>
    <dgm:pt modelId="{7251A8BF-5E8E-4396-8227-A8B42B9E83FE}" type="sibTrans" cxnId="{ED8D4143-BF1C-4B4A-9F99-8967B3C8C4CD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3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3" custScaleX="134420" custLinFactNeighborX="-1673">
        <dgm:presLayoutVars>
          <dgm:chMax val="0"/>
          <dgm:chPref val="0"/>
          <dgm:bulletEnabled val="1"/>
        </dgm:presLayoutVars>
      </dgm:prSet>
      <dgm:spPr/>
    </dgm:pt>
    <dgm:pt modelId="{493DF12A-A049-4483-BA57-1AA62A572675}" type="pres">
      <dgm:prSet presAssocID="{BB2D47D8-1CDB-4A9E-8CC8-812EB05BFF3E}" presName="parTxOnlySpace" presStyleCnt="0"/>
      <dgm:spPr/>
    </dgm:pt>
    <dgm:pt modelId="{87484314-22DC-449B-9671-FFB7C2B487E9}" type="pres">
      <dgm:prSet presAssocID="{94F877AE-C948-4DF4-B416-48376D7E42E6}" presName="parTxOnly" presStyleLbl="node1" presStyleIdx="2" presStyleCnt="3" custLinFactNeighborX="54778" custLinFactNeighborY="6689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ED8D4143-BF1C-4B4A-9F99-8967B3C8C4CD}" srcId="{79FE7BC9-31E8-462C-B6AA-952CCFF278AF}" destId="{94F877AE-C948-4DF4-B416-48376D7E42E6}" srcOrd="2" destOrd="0" parTransId="{148643E4-699F-43D9-B51D-A3CD43C39A13}" sibTransId="{7251A8BF-5E8E-4396-8227-A8B42B9E83F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64771E78-382B-4FA8-B47F-98CBE6A5CC9D}" type="presOf" srcId="{94F877AE-C948-4DF4-B416-48376D7E42E6}" destId="{87484314-22DC-449B-9671-FFB7C2B487E9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  <dgm:cxn modelId="{9A3C9599-1F34-42F5-A473-F5DC90AA52AA}" type="presParOf" srcId="{21772D1C-A7D4-40C5-BA6C-699657108043}" destId="{493DF12A-A049-4483-BA57-1AA62A572675}" srcOrd="3" destOrd="0" presId="urn:microsoft.com/office/officeart/2005/8/layout/chevron1"/>
    <dgm:cxn modelId="{DE485BAF-9E31-4164-904C-DDE879B8D557}" type="presParOf" srcId="{21772D1C-A7D4-40C5-BA6C-699657108043}" destId="{87484314-22DC-449B-9671-FFB7C2B487E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審理檢舉文章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查看檢舉文章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94F877AE-C948-4DF4-B416-48376D7E42E6}">
      <dgm:prSet phldrT="[文字]" custT="1"/>
      <dgm:spPr>
        <a:solidFill>
          <a:schemeClr val="accent2">
            <a:lumMod val="60000"/>
            <a:lumOff val="40000"/>
          </a:schemeClr>
        </a:solidFill>
      </dgm:spPr>
      <dgm:t>
        <a:bodyPr lIns="36000" tIns="3600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資訊管理</a:t>
          </a:r>
        </a:p>
      </dgm:t>
    </dgm:pt>
    <dgm:pt modelId="{148643E4-699F-43D9-B51D-A3CD43C39A13}" type="parTrans" cxnId="{ED8D4143-BF1C-4B4A-9F99-8967B3C8C4CD}">
      <dgm:prSet/>
      <dgm:spPr/>
      <dgm:t>
        <a:bodyPr/>
        <a:lstStyle/>
        <a:p>
          <a:endParaRPr lang="zh-TW" altLang="en-US"/>
        </a:p>
      </dgm:t>
    </dgm:pt>
    <dgm:pt modelId="{7251A8BF-5E8E-4396-8227-A8B42B9E83FE}" type="sibTrans" cxnId="{ED8D4143-BF1C-4B4A-9F99-8967B3C8C4CD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3" custLinFactNeighborX="-1673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3" custLinFactNeighborX="-1673">
        <dgm:presLayoutVars>
          <dgm:chMax val="0"/>
          <dgm:chPref val="0"/>
          <dgm:bulletEnabled val="1"/>
        </dgm:presLayoutVars>
      </dgm:prSet>
      <dgm:spPr/>
    </dgm:pt>
    <dgm:pt modelId="{493DF12A-A049-4483-BA57-1AA62A572675}" type="pres">
      <dgm:prSet presAssocID="{BB2D47D8-1CDB-4A9E-8CC8-812EB05BFF3E}" presName="parTxOnlySpace" presStyleCnt="0"/>
      <dgm:spPr/>
    </dgm:pt>
    <dgm:pt modelId="{87484314-22DC-449B-9671-FFB7C2B487E9}" type="pres">
      <dgm:prSet presAssocID="{94F877AE-C948-4DF4-B416-48376D7E42E6}" presName="parTxOnly" presStyleLbl="node1" presStyleIdx="2" presStyleCnt="3" custLinFactNeighborX="60157" custLinFactNeighborY="10734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ED8D4143-BF1C-4B4A-9F99-8967B3C8C4CD}" srcId="{79FE7BC9-31E8-462C-B6AA-952CCFF278AF}" destId="{94F877AE-C948-4DF4-B416-48376D7E42E6}" srcOrd="2" destOrd="0" parTransId="{148643E4-699F-43D9-B51D-A3CD43C39A13}" sibTransId="{7251A8BF-5E8E-4396-8227-A8B42B9E83F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64771E78-382B-4FA8-B47F-98CBE6A5CC9D}" type="presOf" srcId="{94F877AE-C948-4DF4-B416-48376D7E42E6}" destId="{87484314-22DC-449B-9671-FFB7C2B487E9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  <dgm:cxn modelId="{9A3C9599-1F34-42F5-A473-F5DC90AA52AA}" type="presParOf" srcId="{21772D1C-A7D4-40C5-BA6C-699657108043}" destId="{493DF12A-A049-4483-BA57-1AA62A572675}" srcOrd="3" destOrd="0" presId="urn:microsoft.com/office/officeart/2005/8/layout/chevron1"/>
    <dgm:cxn modelId="{DE485BAF-9E31-4164-904C-DDE879B8D557}" type="presParOf" srcId="{21772D1C-A7D4-40C5-BA6C-699657108043}" destId="{87484314-22DC-449B-9671-FFB7C2B487E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登入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登出會員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1" custLinFactNeighborX="-1673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商品瀏覽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查看商品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94F877AE-C948-4DF4-B416-48376D7E42E6}">
      <dgm:prSet phldrT="[文字]" custT="1"/>
      <dgm:spPr>
        <a:solidFill>
          <a:schemeClr val="accent2">
            <a:lumMod val="60000"/>
            <a:lumOff val="40000"/>
          </a:schemeClr>
        </a:solidFill>
      </dgm:spPr>
      <dgm:t>
        <a:bodyPr lIns="36000" tIns="36000"/>
        <a:lstStyle/>
        <a:p>
          <a:pPr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加入購物車</a:t>
          </a:r>
        </a:p>
      </dgm:t>
    </dgm:pt>
    <dgm:pt modelId="{148643E4-699F-43D9-B51D-A3CD43C39A13}" type="parTrans" cxnId="{ED8D4143-BF1C-4B4A-9F99-8967B3C8C4CD}">
      <dgm:prSet/>
      <dgm:spPr/>
      <dgm:t>
        <a:bodyPr/>
        <a:lstStyle/>
        <a:p>
          <a:endParaRPr lang="zh-TW" altLang="en-US"/>
        </a:p>
      </dgm:t>
    </dgm:pt>
    <dgm:pt modelId="{7251A8BF-5E8E-4396-8227-A8B42B9E83FE}" type="sibTrans" cxnId="{ED8D4143-BF1C-4B4A-9F99-8967B3C8C4CD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3" custLinFactNeighborX="-821" custLinFactNeighborY="-11682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3" custLinFactNeighborX="-1673">
        <dgm:presLayoutVars>
          <dgm:chMax val="0"/>
          <dgm:chPref val="0"/>
          <dgm:bulletEnabled val="1"/>
        </dgm:presLayoutVars>
      </dgm:prSet>
      <dgm:spPr/>
    </dgm:pt>
    <dgm:pt modelId="{493DF12A-A049-4483-BA57-1AA62A572675}" type="pres">
      <dgm:prSet presAssocID="{BB2D47D8-1CDB-4A9E-8CC8-812EB05BFF3E}" presName="parTxOnlySpace" presStyleCnt="0"/>
      <dgm:spPr/>
    </dgm:pt>
    <dgm:pt modelId="{87484314-22DC-449B-9671-FFB7C2B487E9}" type="pres">
      <dgm:prSet presAssocID="{94F877AE-C948-4DF4-B416-48376D7E42E6}" presName="parTxOnly" presStyleLbl="node1" presStyleIdx="2" presStyleCnt="3" custLinFactNeighborX="-1673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ED8D4143-BF1C-4B4A-9F99-8967B3C8C4CD}" srcId="{79FE7BC9-31E8-462C-B6AA-952CCFF278AF}" destId="{94F877AE-C948-4DF4-B416-48376D7E42E6}" srcOrd="2" destOrd="0" parTransId="{148643E4-699F-43D9-B51D-A3CD43C39A13}" sibTransId="{7251A8BF-5E8E-4396-8227-A8B42B9E83F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64771E78-382B-4FA8-B47F-98CBE6A5CC9D}" type="presOf" srcId="{94F877AE-C948-4DF4-B416-48376D7E42E6}" destId="{87484314-22DC-449B-9671-FFB7C2B487E9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  <dgm:cxn modelId="{9A3C9599-1F34-42F5-A473-F5DC90AA52AA}" type="presParOf" srcId="{21772D1C-A7D4-40C5-BA6C-699657108043}" destId="{493DF12A-A049-4483-BA57-1AA62A572675}" srcOrd="3" destOrd="0" presId="urn:microsoft.com/office/officeart/2005/8/layout/chevron1"/>
    <dgm:cxn modelId="{DE485BAF-9E31-4164-904C-DDE879B8D557}" type="presParOf" srcId="{21772D1C-A7D4-40C5-BA6C-699657108043}" destId="{87484314-22DC-449B-9671-FFB7C2B487E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8F17F81-F4B8-446D-91FB-6A5C30D333F6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QR-CODE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資訊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675FF3FC-F4CE-49F4-A73C-3681D5E32873}" type="pres">
      <dgm:prSet presAssocID="{F8F17F81-F4B8-446D-91FB-6A5C30D333F6}" presName="parTxOnly" presStyleLbl="node1" presStyleIdx="0" presStyleCnt="1" custLinFactX="-8075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0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41FEA6DB-5414-4DAE-A6DE-A917A72B5BB8}" type="presParOf" srcId="{21772D1C-A7D4-40C5-BA6C-699657108043}" destId="{675FF3FC-F4CE-49F4-A73C-3681D5E32873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0209B3-BF27-4FB6-AF31-281BECB8B970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教練報價</a:t>
          </a:r>
        </a:p>
      </dgm:t>
    </dgm:pt>
    <dgm:pt modelId="{BBEC9D6A-CF9E-4F2E-8EF4-99C38B2BA56F}" type="par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A38C3880-4EEA-42E6-B7AB-CE6373D0F9A0}" type="sib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3CC4E515-1B27-4BF5-87B8-CF505271E3F8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預約流程</a:t>
          </a:r>
        </a:p>
      </dgm:t>
    </dgm:pt>
    <dgm:pt modelId="{19F3AF71-FAF5-4A09-A8CA-93ECB84887A2}" type="parTrans" cxnId="{9A727330-ECA7-4485-B4EA-DD2D164D3862}">
      <dgm:prSet/>
      <dgm:spPr/>
      <dgm:t>
        <a:bodyPr/>
        <a:lstStyle/>
        <a:p>
          <a:endParaRPr lang="zh-TW" altLang="en-US"/>
        </a:p>
      </dgm:t>
    </dgm:pt>
    <dgm:pt modelId="{9A903B63-9EAA-4AE7-B8D1-B330656A5990}" type="sibTrans" cxnId="{9A727330-ECA7-4485-B4EA-DD2D164D3862}">
      <dgm:prSet/>
      <dgm:spPr/>
      <dgm:t>
        <a:bodyPr/>
        <a:lstStyle/>
        <a:p>
          <a:endParaRPr lang="zh-TW" altLang="en-US"/>
        </a:p>
      </dgm:t>
    </dgm:pt>
    <dgm:pt modelId="{AFF86A11-F6D6-4256-ACE0-F3DBDC6CFAAB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預約上課</a:t>
          </a:r>
        </a:p>
      </dgm:t>
    </dgm:pt>
    <dgm:pt modelId="{B49F6FE8-7B1D-4ADB-B915-B48157B38CB0}" type="sib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0BE21284-D7F3-4793-82DE-BF53F8A0AE24}" type="par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513467D5-51E2-40D7-8750-3FB3B2D95A46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預約地點</a:t>
          </a:r>
        </a:p>
      </dgm:t>
    </dgm:pt>
    <dgm:pt modelId="{01EA590A-E1E8-4767-9F7D-A8447170E546}" type="sib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27A38326-F268-4633-A7AC-8B8120F1ECF5}" type="par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57E39561-0FBD-4DD9-BAD2-2060CE9A0CD0}" type="pres">
      <dgm:prSet presAssocID="{513467D5-51E2-40D7-8750-3FB3B2D9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1ACA7B-D58F-4C61-92F3-65496EA61AF8}" type="pres">
      <dgm:prSet presAssocID="{01EA590A-E1E8-4767-9F7D-A8447170E546}" presName="parTxOnlySpace" presStyleCnt="0"/>
      <dgm:spPr/>
    </dgm:pt>
    <dgm:pt modelId="{D0F0C16B-E5D4-4BA3-A316-3FD1AF1F4ABD}" type="pres">
      <dgm:prSet presAssocID="{AFF86A11-F6D6-4256-ACE0-F3DBDC6CFAA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E64E00-DEB2-4EDC-8E2A-0D5D9F8F9544}" type="pres">
      <dgm:prSet presAssocID="{B49F6FE8-7B1D-4ADB-B915-B48157B38CB0}" presName="parTxOnlySpace" presStyleCnt="0"/>
      <dgm:spPr/>
    </dgm:pt>
    <dgm:pt modelId="{0580BFA9-A8AC-4DAB-82EC-ED8B2FF94A60}" type="pres">
      <dgm:prSet presAssocID="{AD0209B3-BF27-4FB6-AF31-281BECB8B97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1E51528-D277-46D0-9019-D8DFBAFC4747}" type="pres">
      <dgm:prSet presAssocID="{A38C3880-4EEA-42E6-B7AB-CE6373D0F9A0}" presName="parTxOnlySpace" presStyleCnt="0"/>
      <dgm:spPr/>
    </dgm:pt>
    <dgm:pt modelId="{EB281123-A655-4DC4-8127-1661EAA5C5F1}" type="pres">
      <dgm:prSet presAssocID="{3CC4E515-1B27-4BF5-87B8-CF505271E3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A727330-ECA7-4485-B4EA-DD2D164D3862}" srcId="{79FE7BC9-31E8-462C-B6AA-952CCFF278AF}" destId="{3CC4E515-1B27-4BF5-87B8-CF505271E3F8}" srcOrd="3" destOrd="0" parTransId="{19F3AF71-FAF5-4A09-A8CA-93ECB84887A2}" sibTransId="{9A903B63-9EAA-4AE7-B8D1-B330656A5990}"/>
    <dgm:cxn modelId="{40FA9D32-6D17-4FEB-82D9-239566D97892}" type="presOf" srcId="{AD0209B3-BF27-4FB6-AF31-281BECB8B970}" destId="{0580BFA9-A8AC-4DAB-82EC-ED8B2FF94A60}" srcOrd="0" destOrd="0" presId="urn:microsoft.com/office/officeart/2005/8/layout/chevron1"/>
    <dgm:cxn modelId="{D7402964-1CD6-46E7-BBDA-CAD16C454301}" type="presOf" srcId="{3CC4E515-1B27-4BF5-87B8-CF505271E3F8}" destId="{EB281123-A655-4DC4-8127-1661EAA5C5F1}" srcOrd="0" destOrd="0" presId="urn:microsoft.com/office/officeart/2005/8/layout/chevron1"/>
    <dgm:cxn modelId="{8F857E81-0FBB-4DDD-BBC1-941E880254DB}" type="presOf" srcId="{79FE7BC9-31E8-462C-B6AA-952CCFF278AF}" destId="{21772D1C-A7D4-40C5-BA6C-699657108043}" srcOrd="0" destOrd="0" presId="urn:microsoft.com/office/officeart/2005/8/layout/chevron1"/>
    <dgm:cxn modelId="{60CDB784-DD17-4C6F-A481-96A26F4EE772}" srcId="{79FE7BC9-31E8-462C-B6AA-952CCFF278AF}" destId="{AFF86A11-F6D6-4256-ACE0-F3DBDC6CFAAB}" srcOrd="1" destOrd="0" parTransId="{0BE21284-D7F3-4793-82DE-BF53F8A0AE24}" sibTransId="{B49F6FE8-7B1D-4ADB-B915-B48157B38CB0}"/>
    <dgm:cxn modelId="{DF71AEB5-D160-4FC4-B499-399C3BF084D1}" type="presOf" srcId="{AFF86A11-F6D6-4256-ACE0-F3DBDC6CFAAB}" destId="{D0F0C16B-E5D4-4BA3-A316-3FD1AF1F4ABD}" srcOrd="0" destOrd="0" presId="urn:microsoft.com/office/officeart/2005/8/layout/chevron1"/>
    <dgm:cxn modelId="{7FCC79BC-C1AA-4B46-8017-3A3442300826}" srcId="{79FE7BC9-31E8-462C-B6AA-952CCFF278AF}" destId="{AD0209B3-BF27-4FB6-AF31-281BECB8B970}" srcOrd="2" destOrd="0" parTransId="{BBEC9D6A-CF9E-4F2E-8EF4-99C38B2BA56F}" sibTransId="{A38C3880-4EEA-42E6-B7AB-CE6373D0F9A0}"/>
    <dgm:cxn modelId="{7DF45BBD-D349-4509-A7E4-596EE7C1B315}" type="presOf" srcId="{513467D5-51E2-40D7-8750-3FB3B2D95A46}" destId="{57E39561-0FBD-4DD9-BAD2-2060CE9A0CD0}" srcOrd="0" destOrd="0" presId="urn:microsoft.com/office/officeart/2005/8/layout/chevron1"/>
    <dgm:cxn modelId="{B0A069C7-8342-455A-902D-41EC4B368A72}" srcId="{79FE7BC9-31E8-462C-B6AA-952CCFF278AF}" destId="{513467D5-51E2-40D7-8750-3FB3B2D95A46}" srcOrd="0" destOrd="0" parTransId="{27A38326-F268-4633-A7AC-8B8120F1ECF5}" sibTransId="{01EA590A-E1E8-4767-9F7D-A8447170E546}"/>
    <dgm:cxn modelId="{F1DFFE09-8CAE-4710-B065-0A28B521E749}" type="presParOf" srcId="{21772D1C-A7D4-40C5-BA6C-699657108043}" destId="{57E39561-0FBD-4DD9-BAD2-2060CE9A0CD0}" srcOrd="0" destOrd="0" presId="urn:microsoft.com/office/officeart/2005/8/layout/chevron1"/>
    <dgm:cxn modelId="{475099E2-15BF-4086-AC1C-1BB09C6EBC7A}" type="presParOf" srcId="{21772D1C-A7D4-40C5-BA6C-699657108043}" destId="{061ACA7B-D58F-4C61-92F3-65496EA61AF8}" srcOrd="1" destOrd="0" presId="urn:microsoft.com/office/officeart/2005/8/layout/chevron1"/>
    <dgm:cxn modelId="{26D6CF5E-245A-4EC0-BA3A-4A3ECD247A28}" type="presParOf" srcId="{21772D1C-A7D4-40C5-BA6C-699657108043}" destId="{D0F0C16B-E5D4-4BA3-A316-3FD1AF1F4ABD}" srcOrd="2" destOrd="0" presId="urn:microsoft.com/office/officeart/2005/8/layout/chevron1"/>
    <dgm:cxn modelId="{408A23EA-DF1E-4E3F-BEEE-BD39EB462A1D}" type="presParOf" srcId="{21772D1C-A7D4-40C5-BA6C-699657108043}" destId="{13E64E00-DEB2-4EDC-8E2A-0D5D9F8F9544}" srcOrd="3" destOrd="0" presId="urn:microsoft.com/office/officeart/2005/8/layout/chevron1"/>
    <dgm:cxn modelId="{1EC40D98-4719-4775-BE4F-15E7CEE90445}" type="presParOf" srcId="{21772D1C-A7D4-40C5-BA6C-699657108043}" destId="{0580BFA9-A8AC-4DAB-82EC-ED8B2FF94A60}" srcOrd="4" destOrd="0" presId="urn:microsoft.com/office/officeart/2005/8/layout/chevron1"/>
    <dgm:cxn modelId="{D3A87984-66F2-4533-ACB2-83FAE5D5ABD1}" type="presParOf" srcId="{21772D1C-A7D4-40C5-BA6C-699657108043}" destId="{E1E51528-D277-46D0-9019-D8DFBAFC4747}" srcOrd="5" destOrd="0" presId="urn:microsoft.com/office/officeart/2005/8/layout/chevron1"/>
    <dgm:cxn modelId="{7FC3E50A-6F39-4DF8-9FBA-01CB93A16439}" type="presParOf" srcId="{21772D1C-A7D4-40C5-BA6C-699657108043}" destId="{EB281123-A655-4DC4-8127-1661EAA5C5F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輸入組數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F8F17F81-F4B8-446D-91FB-6A5C30D333F6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健身紀錄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X="77958" custLinFactNeighborX="100000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675FF3FC-F4CE-49F4-A73C-3681D5E32873}" type="pres">
      <dgm:prSet presAssocID="{F8F17F81-F4B8-446D-91FB-6A5C30D333F6}" presName="parTxOnly" presStyleLbl="node1" presStyleIdx="1" presStyleCnt="2" custLinFactX="-8075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1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41FEA6DB-5414-4DAE-A6DE-A917A72B5BB8}" type="presParOf" srcId="{21772D1C-A7D4-40C5-BA6C-699657108043}" destId="{675FF3FC-F4CE-49F4-A73C-3681D5E328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8F17F81-F4B8-446D-91FB-6A5C30D333F6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登入網頁會員中心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675FF3FC-F4CE-49F4-A73C-3681D5E32873}" type="pres">
      <dgm:prSet presAssocID="{F8F17F81-F4B8-446D-91FB-6A5C30D333F6}" presName="parTxOnly" presStyleLbl="node1" presStyleIdx="0" presStyleCnt="1" custLinFactX="-8075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0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41FEA6DB-5414-4DAE-A6DE-A917A72B5BB8}" type="presParOf" srcId="{21772D1C-A7D4-40C5-BA6C-699657108043}" destId="{675FF3FC-F4CE-49F4-A73C-3681D5E32873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8F17F81-F4B8-446D-91FB-6A5C30D333F6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手機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網頁資訊同步推播</a:t>
          </a:r>
        </a:p>
      </dgm:t>
    </dgm:pt>
    <dgm:pt modelId="{803E8A76-4452-46E4-9C59-7774398EDBB7}" type="par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BB2D47D8-1CDB-4A9E-8CC8-812EB05BFF3E}" type="sibTrans" cxnId="{B8BD4909-8369-4633-8861-D9DB1F317B8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675FF3FC-F4CE-49F4-A73C-3681D5E32873}" type="pres">
      <dgm:prSet presAssocID="{F8F17F81-F4B8-446D-91FB-6A5C30D333F6}" presName="parTxOnly" presStyleLbl="node1" presStyleIdx="0" presStyleCnt="1" custLinFactX="-8075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B8BD4909-8369-4633-8861-D9DB1F317B81}" srcId="{79FE7BC9-31E8-462C-B6AA-952CCFF278AF}" destId="{F8F17F81-F4B8-446D-91FB-6A5C30D333F6}" srcOrd="0" destOrd="0" parTransId="{803E8A76-4452-46E4-9C59-7774398EDBB7}" sibTransId="{BB2D47D8-1CDB-4A9E-8CC8-812EB05BFF3E}"/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4F196399-FC34-4F1C-9539-BD83572688C1}" type="presOf" srcId="{F8F17F81-F4B8-446D-91FB-6A5C30D333F6}" destId="{675FF3FC-F4CE-49F4-A73C-3681D5E32873}" srcOrd="0" destOrd="0" presId="urn:microsoft.com/office/officeart/2005/8/layout/chevron1"/>
    <dgm:cxn modelId="{41FEA6DB-5414-4DAE-A6DE-A917A72B5BB8}" type="presParOf" srcId="{21772D1C-A7D4-40C5-BA6C-699657108043}" destId="{675FF3FC-F4CE-49F4-A73C-3681D5E32873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13467D5-51E2-40D7-8750-3FB3B2D95A46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瀏覽討論區</a:t>
          </a:r>
        </a:p>
      </dgm:t>
    </dgm:pt>
    <dgm:pt modelId="{27A38326-F268-4633-A7AC-8B8120F1ECF5}" type="par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01EA590A-E1E8-4767-9F7D-A8447170E546}" type="sib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AFF86A11-F6D6-4256-ACE0-F3DBDC6CFAAB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檢舉文章</a:t>
          </a:r>
        </a:p>
      </dgm:t>
    </dgm:pt>
    <dgm:pt modelId="{0BE21284-D7F3-4793-82DE-BF53F8A0AE24}" type="par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B49F6FE8-7B1D-4ADB-B915-B48157B38CB0}" type="sib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AD0209B3-BF27-4FB6-AF31-281BECB8B970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員工審核</a:t>
          </a:r>
        </a:p>
      </dgm:t>
    </dgm:pt>
    <dgm:pt modelId="{BBEC9D6A-CF9E-4F2E-8EF4-99C38B2BA56F}" type="par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A38C3880-4EEA-42E6-B7AB-CE6373D0F9A0}" type="sib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3CC4E515-1B27-4BF5-87B8-CF505271E3F8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觀看直播</a:t>
          </a:r>
        </a:p>
      </dgm:t>
    </dgm:pt>
    <dgm:pt modelId="{19F3AF71-FAF5-4A09-A8CA-93ECB84887A2}" type="parTrans" cxnId="{9A727330-ECA7-4485-B4EA-DD2D164D3862}">
      <dgm:prSet/>
      <dgm:spPr/>
      <dgm:t>
        <a:bodyPr/>
        <a:lstStyle/>
        <a:p>
          <a:endParaRPr lang="zh-TW" altLang="en-US"/>
        </a:p>
      </dgm:t>
    </dgm:pt>
    <dgm:pt modelId="{9A903B63-9EAA-4AE7-B8D1-B330656A5990}" type="sibTrans" cxnId="{9A727330-ECA7-4485-B4EA-DD2D164D3862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57E39561-0FBD-4DD9-BAD2-2060CE9A0CD0}" type="pres">
      <dgm:prSet presAssocID="{513467D5-51E2-40D7-8750-3FB3B2D9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1ACA7B-D58F-4C61-92F3-65496EA61AF8}" type="pres">
      <dgm:prSet presAssocID="{01EA590A-E1E8-4767-9F7D-A8447170E546}" presName="parTxOnlySpace" presStyleCnt="0"/>
      <dgm:spPr/>
    </dgm:pt>
    <dgm:pt modelId="{D0F0C16B-E5D4-4BA3-A316-3FD1AF1F4ABD}" type="pres">
      <dgm:prSet presAssocID="{AFF86A11-F6D6-4256-ACE0-F3DBDC6CFAA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E64E00-DEB2-4EDC-8E2A-0D5D9F8F9544}" type="pres">
      <dgm:prSet presAssocID="{B49F6FE8-7B1D-4ADB-B915-B48157B38CB0}" presName="parTxOnlySpace" presStyleCnt="0"/>
      <dgm:spPr/>
    </dgm:pt>
    <dgm:pt modelId="{0580BFA9-A8AC-4DAB-82EC-ED8B2FF94A60}" type="pres">
      <dgm:prSet presAssocID="{AD0209B3-BF27-4FB6-AF31-281BECB8B97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1E51528-D277-46D0-9019-D8DFBAFC4747}" type="pres">
      <dgm:prSet presAssocID="{A38C3880-4EEA-42E6-B7AB-CE6373D0F9A0}" presName="parTxOnlySpace" presStyleCnt="0"/>
      <dgm:spPr/>
    </dgm:pt>
    <dgm:pt modelId="{EB281123-A655-4DC4-8127-1661EAA5C5F1}" type="pres">
      <dgm:prSet presAssocID="{3CC4E515-1B27-4BF5-87B8-CF505271E3F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A727330-ECA7-4485-B4EA-DD2D164D3862}" srcId="{79FE7BC9-31E8-462C-B6AA-952CCFF278AF}" destId="{3CC4E515-1B27-4BF5-87B8-CF505271E3F8}" srcOrd="3" destOrd="0" parTransId="{19F3AF71-FAF5-4A09-A8CA-93ECB84887A2}" sibTransId="{9A903B63-9EAA-4AE7-B8D1-B330656A5990}"/>
    <dgm:cxn modelId="{40FA9D32-6D17-4FEB-82D9-239566D97892}" type="presOf" srcId="{AD0209B3-BF27-4FB6-AF31-281BECB8B970}" destId="{0580BFA9-A8AC-4DAB-82EC-ED8B2FF94A60}" srcOrd="0" destOrd="0" presId="urn:microsoft.com/office/officeart/2005/8/layout/chevron1"/>
    <dgm:cxn modelId="{D7402964-1CD6-46E7-BBDA-CAD16C454301}" type="presOf" srcId="{3CC4E515-1B27-4BF5-87B8-CF505271E3F8}" destId="{EB281123-A655-4DC4-8127-1661EAA5C5F1}" srcOrd="0" destOrd="0" presId="urn:microsoft.com/office/officeart/2005/8/layout/chevron1"/>
    <dgm:cxn modelId="{8F857E81-0FBB-4DDD-BBC1-941E880254DB}" type="presOf" srcId="{79FE7BC9-31E8-462C-B6AA-952CCFF278AF}" destId="{21772D1C-A7D4-40C5-BA6C-699657108043}" srcOrd="0" destOrd="0" presId="urn:microsoft.com/office/officeart/2005/8/layout/chevron1"/>
    <dgm:cxn modelId="{60CDB784-DD17-4C6F-A481-96A26F4EE772}" srcId="{79FE7BC9-31E8-462C-B6AA-952CCFF278AF}" destId="{AFF86A11-F6D6-4256-ACE0-F3DBDC6CFAAB}" srcOrd="1" destOrd="0" parTransId="{0BE21284-D7F3-4793-82DE-BF53F8A0AE24}" sibTransId="{B49F6FE8-7B1D-4ADB-B915-B48157B38CB0}"/>
    <dgm:cxn modelId="{DF71AEB5-D160-4FC4-B499-399C3BF084D1}" type="presOf" srcId="{AFF86A11-F6D6-4256-ACE0-F3DBDC6CFAAB}" destId="{D0F0C16B-E5D4-4BA3-A316-3FD1AF1F4ABD}" srcOrd="0" destOrd="0" presId="urn:microsoft.com/office/officeart/2005/8/layout/chevron1"/>
    <dgm:cxn modelId="{7FCC79BC-C1AA-4B46-8017-3A3442300826}" srcId="{79FE7BC9-31E8-462C-B6AA-952CCFF278AF}" destId="{AD0209B3-BF27-4FB6-AF31-281BECB8B970}" srcOrd="2" destOrd="0" parTransId="{BBEC9D6A-CF9E-4F2E-8EF4-99C38B2BA56F}" sibTransId="{A38C3880-4EEA-42E6-B7AB-CE6373D0F9A0}"/>
    <dgm:cxn modelId="{7DF45BBD-D349-4509-A7E4-596EE7C1B315}" type="presOf" srcId="{513467D5-51E2-40D7-8750-3FB3B2D95A46}" destId="{57E39561-0FBD-4DD9-BAD2-2060CE9A0CD0}" srcOrd="0" destOrd="0" presId="urn:microsoft.com/office/officeart/2005/8/layout/chevron1"/>
    <dgm:cxn modelId="{B0A069C7-8342-455A-902D-41EC4B368A72}" srcId="{79FE7BC9-31E8-462C-B6AA-952CCFF278AF}" destId="{513467D5-51E2-40D7-8750-3FB3B2D95A46}" srcOrd="0" destOrd="0" parTransId="{27A38326-F268-4633-A7AC-8B8120F1ECF5}" sibTransId="{01EA590A-E1E8-4767-9F7D-A8447170E546}"/>
    <dgm:cxn modelId="{F1DFFE09-8CAE-4710-B065-0A28B521E749}" type="presParOf" srcId="{21772D1C-A7D4-40C5-BA6C-699657108043}" destId="{57E39561-0FBD-4DD9-BAD2-2060CE9A0CD0}" srcOrd="0" destOrd="0" presId="urn:microsoft.com/office/officeart/2005/8/layout/chevron1"/>
    <dgm:cxn modelId="{475099E2-15BF-4086-AC1C-1BB09C6EBC7A}" type="presParOf" srcId="{21772D1C-A7D4-40C5-BA6C-699657108043}" destId="{061ACA7B-D58F-4C61-92F3-65496EA61AF8}" srcOrd="1" destOrd="0" presId="urn:microsoft.com/office/officeart/2005/8/layout/chevron1"/>
    <dgm:cxn modelId="{26D6CF5E-245A-4EC0-BA3A-4A3ECD247A28}" type="presParOf" srcId="{21772D1C-A7D4-40C5-BA6C-699657108043}" destId="{D0F0C16B-E5D4-4BA3-A316-3FD1AF1F4ABD}" srcOrd="2" destOrd="0" presId="urn:microsoft.com/office/officeart/2005/8/layout/chevron1"/>
    <dgm:cxn modelId="{408A23EA-DF1E-4E3F-BEEE-BD39EB462A1D}" type="presParOf" srcId="{21772D1C-A7D4-40C5-BA6C-699657108043}" destId="{13E64E00-DEB2-4EDC-8E2A-0D5D9F8F9544}" srcOrd="3" destOrd="0" presId="urn:microsoft.com/office/officeart/2005/8/layout/chevron1"/>
    <dgm:cxn modelId="{1EC40D98-4719-4775-BE4F-15E7CEE90445}" type="presParOf" srcId="{21772D1C-A7D4-40C5-BA6C-699657108043}" destId="{0580BFA9-A8AC-4DAB-82EC-ED8B2FF94A60}" srcOrd="4" destOrd="0" presId="urn:microsoft.com/office/officeart/2005/8/layout/chevron1"/>
    <dgm:cxn modelId="{D3A87984-66F2-4533-ACB2-83FAE5D5ABD1}" type="presParOf" srcId="{21772D1C-A7D4-40C5-BA6C-699657108043}" destId="{E1E51528-D277-46D0-9019-D8DFBAFC4747}" srcOrd="5" destOrd="0" presId="urn:microsoft.com/office/officeart/2005/8/layout/chevron1"/>
    <dgm:cxn modelId="{7FC3E50A-6F39-4DF8-9FBA-01CB93A16439}" type="presParOf" srcId="{21772D1C-A7D4-40C5-BA6C-699657108043}" destId="{EB281123-A655-4DC4-8127-1661EAA5C5F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13467D5-51E2-40D7-8750-3FB3B2D95A46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上架商品</a:t>
          </a:r>
        </a:p>
      </dgm:t>
    </dgm:pt>
    <dgm:pt modelId="{27A38326-F268-4633-A7AC-8B8120F1ECF5}" type="par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01EA590A-E1E8-4767-9F7D-A8447170E546}" type="sibTrans" cxnId="{B0A069C7-8342-455A-902D-41EC4B368A72}">
      <dgm:prSet/>
      <dgm:spPr/>
      <dgm:t>
        <a:bodyPr/>
        <a:lstStyle/>
        <a:p>
          <a:endParaRPr lang="zh-TW" altLang="en-US"/>
        </a:p>
      </dgm:t>
    </dgm:pt>
    <dgm:pt modelId="{AFF86A11-F6D6-4256-ACE0-F3DBDC6CFAAB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購買商品</a:t>
          </a:r>
        </a:p>
      </dgm:t>
    </dgm:pt>
    <dgm:pt modelId="{0BE21284-D7F3-4793-82DE-BF53F8A0AE24}" type="par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B49F6FE8-7B1D-4ADB-B915-B48157B38CB0}" type="sibTrans" cxnId="{60CDB784-DD17-4C6F-A481-96A26F4EE772}">
      <dgm:prSet/>
      <dgm:spPr/>
      <dgm:t>
        <a:bodyPr/>
        <a:lstStyle/>
        <a:p>
          <a:endParaRPr lang="zh-TW" altLang="en-US"/>
        </a:p>
      </dgm:t>
    </dgm:pt>
    <dgm:pt modelId="{AD0209B3-BF27-4FB6-AF31-281BECB8B970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手機功能</a:t>
          </a:r>
        </a:p>
      </dgm:t>
    </dgm:pt>
    <dgm:pt modelId="{BBEC9D6A-CF9E-4F2E-8EF4-99C38B2BA56F}" type="par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A38C3880-4EEA-42E6-B7AB-CE6373D0F9A0}" type="sibTrans" cxnId="{7FCC79BC-C1AA-4B46-8017-3A3442300826}">
      <dgm:prSet/>
      <dgm:spPr/>
      <dgm:t>
        <a:bodyPr/>
        <a:lstStyle/>
        <a:p>
          <a:endParaRPr lang="zh-TW" altLang="en-US"/>
        </a:p>
      </dgm:t>
    </dgm:pt>
    <dgm:pt modelId="{46CB3D08-1F72-4F74-B617-7A66C7A0CE5F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會員健身</a:t>
          </a:r>
        </a:p>
      </dgm:t>
    </dgm:pt>
    <dgm:pt modelId="{E8A5AEE2-63F5-4C05-9DFE-2D1B0FE1AEF4}" type="parTrans" cxnId="{BB3C4769-1B8D-4818-B481-05BDEA904310}">
      <dgm:prSet/>
      <dgm:spPr/>
      <dgm:t>
        <a:bodyPr/>
        <a:lstStyle/>
        <a:p>
          <a:endParaRPr lang="zh-TW" altLang="en-US"/>
        </a:p>
      </dgm:t>
    </dgm:pt>
    <dgm:pt modelId="{F69E447E-CA03-4A27-88EA-6173775C8EC2}" type="sibTrans" cxnId="{BB3C4769-1B8D-4818-B481-05BDEA904310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57E39561-0FBD-4DD9-BAD2-2060CE9A0CD0}" type="pres">
      <dgm:prSet presAssocID="{513467D5-51E2-40D7-8750-3FB3B2D95A46}" presName="parTxOnly" presStyleLbl="node1" presStyleIdx="0" presStyleCnt="4" custLinFactX="-18356" custLinFactNeighborX="-100000" custLinFactNeighborY="5546">
        <dgm:presLayoutVars>
          <dgm:chMax val="0"/>
          <dgm:chPref val="0"/>
          <dgm:bulletEnabled val="1"/>
        </dgm:presLayoutVars>
      </dgm:prSet>
      <dgm:spPr/>
    </dgm:pt>
    <dgm:pt modelId="{061ACA7B-D58F-4C61-92F3-65496EA61AF8}" type="pres">
      <dgm:prSet presAssocID="{01EA590A-E1E8-4767-9F7D-A8447170E546}" presName="parTxOnlySpace" presStyleCnt="0"/>
      <dgm:spPr/>
    </dgm:pt>
    <dgm:pt modelId="{D0F0C16B-E5D4-4BA3-A316-3FD1AF1F4ABD}" type="pres">
      <dgm:prSet presAssocID="{AFF86A11-F6D6-4256-ACE0-F3DBDC6CFAAB}" presName="parTxOnly" presStyleLbl="node1" presStyleIdx="1" presStyleCnt="4" custLinFactNeighborX="-10074" custLinFactNeighborY="458">
        <dgm:presLayoutVars>
          <dgm:chMax val="0"/>
          <dgm:chPref val="0"/>
          <dgm:bulletEnabled val="1"/>
        </dgm:presLayoutVars>
      </dgm:prSet>
      <dgm:spPr/>
    </dgm:pt>
    <dgm:pt modelId="{13E64E00-DEB2-4EDC-8E2A-0D5D9F8F9544}" type="pres">
      <dgm:prSet presAssocID="{B49F6FE8-7B1D-4ADB-B915-B48157B38CB0}" presName="parTxOnlySpace" presStyleCnt="0"/>
      <dgm:spPr/>
    </dgm:pt>
    <dgm:pt modelId="{0580BFA9-A8AC-4DAB-82EC-ED8B2FF94A60}" type="pres">
      <dgm:prSet presAssocID="{AD0209B3-BF27-4FB6-AF31-281BECB8B970}" presName="parTxOnly" presStyleLbl="node1" presStyleIdx="2" presStyleCnt="4" custLinFactNeighborX="-6146">
        <dgm:presLayoutVars>
          <dgm:chMax val="0"/>
          <dgm:chPref val="0"/>
          <dgm:bulletEnabled val="1"/>
        </dgm:presLayoutVars>
      </dgm:prSet>
      <dgm:spPr/>
    </dgm:pt>
    <dgm:pt modelId="{65D04576-CF28-4474-84E2-ADC94E6EF46B}" type="pres">
      <dgm:prSet presAssocID="{A38C3880-4EEA-42E6-B7AB-CE6373D0F9A0}" presName="parTxOnlySpace" presStyleCnt="0"/>
      <dgm:spPr/>
    </dgm:pt>
    <dgm:pt modelId="{A55C707B-6492-4BA2-B222-565B11E4A5AA}" type="pres">
      <dgm:prSet presAssocID="{46CB3D08-1F72-4F74-B617-7A66C7A0CE5F}" presName="parTxOnly" presStyleLbl="node1" presStyleIdx="3" presStyleCnt="4" custLinFactNeighborX="68211" custLinFactNeighborY="11104">
        <dgm:presLayoutVars>
          <dgm:chMax val="0"/>
          <dgm:chPref val="0"/>
          <dgm:bulletEnabled val="1"/>
        </dgm:presLayoutVars>
      </dgm:prSet>
      <dgm:spPr/>
    </dgm:pt>
  </dgm:ptLst>
  <dgm:cxnLst>
    <dgm:cxn modelId="{51906301-96BD-442B-8467-AA6B3527C387}" type="presOf" srcId="{46CB3D08-1F72-4F74-B617-7A66C7A0CE5F}" destId="{A55C707B-6492-4BA2-B222-565B11E4A5AA}" srcOrd="0" destOrd="0" presId="urn:microsoft.com/office/officeart/2005/8/layout/chevron1"/>
    <dgm:cxn modelId="{40FA9D32-6D17-4FEB-82D9-239566D97892}" type="presOf" srcId="{AD0209B3-BF27-4FB6-AF31-281BECB8B970}" destId="{0580BFA9-A8AC-4DAB-82EC-ED8B2FF94A60}" srcOrd="0" destOrd="0" presId="urn:microsoft.com/office/officeart/2005/8/layout/chevron1"/>
    <dgm:cxn modelId="{BB3C4769-1B8D-4818-B481-05BDEA904310}" srcId="{79FE7BC9-31E8-462C-B6AA-952CCFF278AF}" destId="{46CB3D08-1F72-4F74-B617-7A66C7A0CE5F}" srcOrd="3" destOrd="0" parTransId="{E8A5AEE2-63F5-4C05-9DFE-2D1B0FE1AEF4}" sibTransId="{F69E447E-CA03-4A27-88EA-6173775C8EC2}"/>
    <dgm:cxn modelId="{8F857E81-0FBB-4DDD-BBC1-941E880254DB}" type="presOf" srcId="{79FE7BC9-31E8-462C-B6AA-952CCFF278AF}" destId="{21772D1C-A7D4-40C5-BA6C-699657108043}" srcOrd="0" destOrd="0" presId="urn:microsoft.com/office/officeart/2005/8/layout/chevron1"/>
    <dgm:cxn modelId="{60CDB784-DD17-4C6F-A481-96A26F4EE772}" srcId="{79FE7BC9-31E8-462C-B6AA-952CCFF278AF}" destId="{AFF86A11-F6D6-4256-ACE0-F3DBDC6CFAAB}" srcOrd="1" destOrd="0" parTransId="{0BE21284-D7F3-4793-82DE-BF53F8A0AE24}" sibTransId="{B49F6FE8-7B1D-4ADB-B915-B48157B38CB0}"/>
    <dgm:cxn modelId="{DF71AEB5-D160-4FC4-B499-399C3BF084D1}" type="presOf" srcId="{AFF86A11-F6D6-4256-ACE0-F3DBDC6CFAAB}" destId="{D0F0C16B-E5D4-4BA3-A316-3FD1AF1F4ABD}" srcOrd="0" destOrd="0" presId="urn:microsoft.com/office/officeart/2005/8/layout/chevron1"/>
    <dgm:cxn modelId="{7FCC79BC-C1AA-4B46-8017-3A3442300826}" srcId="{79FE7BC9-31E8-462C-B6AA-952CCFF278AF}" destId="{AD0209B3-BF27-4FB6-AF31-281BECB8B970}" srcOrd="2" destOrd="0" parTransId="{BBEC9D6A-CF9E-4F2E-8EF4-99C38B2BA56F}" sibTransId="{A38C3880-4EEA-42E6-B7AB-CE6373D0F9A0}"/>
    <dgm:cxn modelId="{7DF45BBD-D349-4509-A7E4-596EE7C1B315}" type="presOf" srcId="{513467D5-51E2-40D7-8750-3FB3B2D95A46}" destId="{57E39561-0FBD-4DD9-BAD2-2060CE9A0CD0}" srcOrd="0" destOrd="0" presId="urn:microsoft.com/office/officeart/2005/8/layout/chevron1"/>
    <dgm:cxn modelId="{B0A069C7-8342-455A-902D-41EC4B368A72}" srcId="{79FE7BC9-31E8-462C-B6AA-952CCFF278AF}" destId="{513467D5-51E2-40D7-8750-3FB3B2D95A46}" srcOrd="0" destOrd="0" parTransId="{27A38326-F268-4633-A7AC-8B8120F1ECF5}" sibTransId="{01EA590A-E1E8-4767-9F7D-A8447170E546}"/>
    <dgm:cxn modelId="{F1DFFE09-8CAE-4710-B065-0A28B521E749}" type="presParOf" srcId="{21772D1C-A7D4-40C5-BA6C-699657108043}" destId="{57E39561-0FBD-4DD9-BAD2-2060CE9A0CD0}" srcOrd="0" destOrd="0" presId="urn:microsoft.com/office/officeart/2005/8/layout/chevron1"/>
    <dgm:cxn modelId="{475099E2-15BF-4086-AC1C-1BB09C6EBC7A}" type="presParOf" srcId="{21772D1C-A7D4-40C5-BA6C-699657108043}" destId="{061ACA7B-D58F-4C61-92F3-65496EA61AF8}" srcOrd="1" destOrd="0" presId="urn:microsoft.com/office/officeart/2005/8/layout/chevron1"/>
    <dgm:cxn modelId="{26D6CF5E-245A-4EC0-BA3A-4A3ECD247A28}" type="presParOf" srcId="{21772D1C-A7D4-40C5-BA6C-699657108043}" destId="{D0F0C16B-E5D4-4BA3-A316-3FD1AF1F4ABD}" srcOrd="2" destOrd="0" presId="urn:microsoft.com/office/officeart/2005/8/layout/chevron1"/>
    <dgm:cxn modelId="{408A23EA-DF1E-4E3F-BEEE-BD39EB462A1D}" type="presParOf" srcId="{21772D1C-A7D4-40C5-BA6C-699657108043}" destId="{13E64E00-DEB2-4EDC-8E2A-0D5D9F8F9544}" srcOrd="3" destOrd="0" presId="urn:microsoft.com/office/officeart/2005/8/layout/chevron1"/>
    <dgm:cxn modelId="{1EC40D98-4719-4775-BE4F-15E7CEE90445}" type="presParOf" srcId="{21772D1C-A7D4-40C5-BA6C-699657108043}" destId="{0580BFA9-A8AC-4DAB-82EC-ED8B2FF94A60}" srcOrd="4" destOrd="0" presId="urn:microsoft.com/office/officeart/2005/8/layout/chevron1"/>
    <dgm:cxn modelId="{DAF15431-FF21-46A3-BBF6-3821CCCD5B01}" type="presParOf" srcId="{21772D1C-A7D4-40C5-BA6C-699657108043}" destId="{65D04576-CF28-4474-84E2-ADC94E6EF46B}" srcOrd="5" destOrd="0" presId="urn:microsoft.com/office/officeart/2005/8/layout/chevron1"/>
    <dgm:cxn modelId="{4FC31755-845C-4507-B5C2-FE5DD183A827}" type="presParOf" srcId="{21772D1C-A7D4-40C5-BA6C-699657108043}" destId="{A55C707B-6492-4BA2-B222-565B11E4A5A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首頁推薦訊息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1" custLinFactY="-100000" custLinFactNeighborY="-141264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2791407-9F82-487C-B718-77792B24F1A5}" type="presParOf" srcId="{21772D1C-A7D4-40C5-BA6C-699657108043}" destId="{90C9BFA0-690A-4D10-AF26-1DFAB2CF56CD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登入</a:t>
          </a:r>
          <a:r>
            <a:rPr lang="en-US" altLang="zh-TW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註冊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使用會員與教練功能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1673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rgbClr val="FBF1BD"/>
        </a:solidFill>
      </dgm:spPr>
      <dgm:t>
        <a:bodyPr lIns="36000" tIns="36000"/>
        <a:lstStyle/>
        <a:p>
          <a:r>
            <a:rPr lang="zh-TW" altLang="en-US" sz="1800" b="1" dirty="0">
              <a:solidFill>
                <a:schemeClr val="accent6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rPr>
            <a:t>收藏</a:t>
          </a: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400"/>
        </a:p>
      </dgm:t>
    </dgm:pt>
    <dgm:pt modelId="{4DDDE552-55F9-4B95-8D52-855586053D3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TW" altLang="en-US" sz="1800" b="1" dirty="0">
              <a:solidFill>
                <a:schemeClr val="accent6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rPr>
            <a:t>加入購物車</a:t>
          </a: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 sz="14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</dgm:pt>
    <dgm:pt modelId="{5F04D11A-BBAB-417F-B32B-BDAF201D13FD}" type="pres">
      <dgm:prSet presAssocID="{2239BCEC-C8E0-4306-8AB2-46AD0D5F1D4D}" presName="parTxOnlySpace" presStyleCnt="0"/>
      <dgm:spPr/>
    </dgm:pt>
    <dgm:pt modelId="{08B82D9E-8891-41E9-9D33-0D56EE828BE0}" type="pres">
      <dgm:prSet presAssocID="{4DDDE552-55F9-4B95-8D52-855586053D3F}" presName="parTxOnly" presStyleLbl="node1" presStyleIdx="1" presStyleCnt="2" custLinFactNeighborX="1673">
        <dgm:presLayoutVars>
          <dgm:chMax val="0"/>
          <dgm:chPref val="0"/>
          <dgm:bulletEnabled val="1"/>
        </dgm:presLayoutVars>
      </dgm:prSet>
      <dgm:spPr/>
    </dgm:pt>
  </dgm:ptLst>
  <dgm:cxnLst>
    <dgm:cxn modelId="{141D9356-EF65-48B2-9A55-C35DD59AA217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F8FE69C-6444-4452-8604-67AEF254B81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41D5DD2-7F6F-421D-92E3-A650DCC794B0}" type="presOf" srcId="{4DDDE552-55F9-4B95-8D52-855586053D3F}" destId="{08B82D9E-8891-41E9-9D33-0D56EE828BE0}" srcOrd="0" destOrd="0" presId="urn:microsoft.com/office/officeart/2005/8/layout/chevron1"/>
    <dgm:cxn modelId="{F2791407-9F82-487C-B718-77792B24F1A5}" type="presParOf" srcId="{21772D1C-A7D4-40C5-BA6C-699657108043}" destId="{90C9BFA0-690A-4D10-AF26-1DFAB2CF56CD}" srcOrd="0" destOrd="0" presId="urn:microsoft.com/office/officeart/2005/8/layout/chevron1"/>
    <dgm:cxn modelId="{A1D24975-708E-4B95-8BFA-6B3DAED15A7F}" type="presParOf" srcId="{21772D1C-A7D4-40C5-BA6C-699657108043}" destId="{5F04D11A-BBAB-417F-B32B-BDAF201D13FD}" srcOrd="1" destOrd="0" presId="urn:microsoft.com/office/officeart/2005/8/layout/chevron1"/>
    <dgm:cxn modelId="{BF9FEEA7-364C-4E54-A6B1-9617D032E1DA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837368" cy="360040"/>
        </a:xfrm>
        <a:prstGeom prst="round2DiagRect">
          <a:avLst/>
        </a:prstGeom>
        <a:solidFill>
          <a:srgbClr val="FBF1BD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b="1" kern="12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教練</a:t>
          </a:r>
        </a:p>
      </dsp:txBody>
      <dsp:txXfrm>
        <a:off x="17576" y="17576"/>
        <a:ext cx="802216" cy="324888"/>
      </dsp:txXfrm>
    </dsp:sp>
    <dsp:sp modelId="{08B82D9E-8891-41E9-9D33-0D56EE828BE0}">
      <dsp:nvSpPr>
        <dsp:cNvPr id="0" name=""/>
        <dsp:cNvSpPr/>
      </dsp:nvSpPr>
      <dsp:spPr>
        <a:xfrm>
          <a:off x="1008111" y="0"/>
          <a:ext cx="909600" cy="360040"/>
        </a:xfrm>
        <a:prstGeom prst="round2DiagRect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b="1" kern="12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會員</a:t>
          </a:r>
        </a:p>
      </dsp:txBody>
      <dsp:txXfrm>
        <a:off x="1025687" y="17576"/>
        <a:ext cx="874448" cy="324888"/>
      </dsp:txXfrm>
    </dsp:sp>
    <dsp:sp modelId="{F407B176-01A0-40F3-B923-A0C2253E0735}">
      <dsp:nvSpPr>
        <dsp:cNvPr id="0" name=""/>
        <dsp:cNvSpPr/>
      </dsp:nvSpPr>
      <dsp:spPr>
        <a:xfrm>
          <a:off x="2058363" y="0"/>
          <a:ext cx="965973" cy="360040"/>
        </a:xfrm>
        <a:prstGeom prst="round2DiagRect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b="1" kern="12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後端管理者</a:t>
          </a:r>
        </a:p>
      </dsp:txBody>
      <dsp:txXfrm>
        <a:off x="2075939" y="17576"/>
        <a:ext cx="930821" cy="3248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4524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結帳</a:t>
          </a:r>
        </a:p>
      </dsp:txBody>
      <dsp:txXfrm>
        <a:off x="292556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36590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查看訂單</a:t>
          </a:r>
        </a:p>
      </dsp:txBody>
      <dsp:txXfrm>
        <a:off x="2724622" y="0"/>
        <a:ext cx="2128744" cy="5760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4524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觀看課程</a:t>
          </a:r>
        </a:p>
      </dsp:txBody>
      <dsp:txXfrm>
        <a:off x="292556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43376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參加課程</a:t>
          </a:r>
        </a:p>
      </dsp:txBody>
      <dsp:txXfrm>
        <a:off x="2731408" y="0"/>
        <a:ext cx="2128744" cy="57606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4524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觀看課程明細</a:t>
          </a:r>
        </a:p>
      </dsp:txBody>
      <dsp:txXfrm>
        <a:off x="292556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43376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會員教練聊天</a:t>
          </a:r>
        </a:p>
      </dsp:txBody>
      <dsp:txXfrm>
        <a:off x="2731408" y="0"/>
        <a:ext cx="2128744" cy="57606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1065" y="0"/>
          <a:ext cx="2161835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教練行程管理</a:t>
          </a:r>
        </a:p>
      </dsp:txBody>
      <dsp:txXfrm>
        <a:off x="289097" y="0"/>
        <a:ext cx="1585772" cy="576063"/>
      </dsp:txXfrm>
    </dsp:sp>
    <dsp:sp modelId="{08B82D9E-8891-41E9-9D33-0D56EE828BE0}">
      <dsp:nvSpPr>
        <dsp:cNvPr id="0" name=""/>
        <dsp:cNvSpPr/>
      </dsp:nvSpPr>
      <dsp:spPr>
        <a:xfrm>
          <a:off x="1944909" y="0"/>
          <a:ext cx="3200402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加入或移除私人排程</a:t>
          </a:r>
        </a:p>
      </dsp:txBody>
      <dsp:txXfrm>
        <a:off x="2232941" y="0"/>
        <a:ext cx="2624339" cy="57606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513" y="0"/>
          <a:ext cx="5143156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新增課程</a:t>
          </a:r>
        </a:p>
      </dsp:txBody>
      <dsp:txXfrm>
        <a:off x="290545" y="0"/>
        <a:ext cx="4567093" cy="57606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查看目前課程</a:t>
          </a:r>
        </a:p>
      </dsp:txBody>
      <dsp:txXfrm>
        <a:off x="288032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36590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查看歷史課程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人數</a:t>
          </a:r>
        </a:p>
      </dsp:txBody>
      <dsp:txXfrm>
        <a:off x="2724622" y="0"/>
        <a:ext cx="2128744" cy="57606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82D9E-8891-41E9-9D33-0D56EE828BE0}">
      <dsp:nvSpPr>
        <dsp:cNvPr id="0" name=""/>
        <dsp:cNvSpPr/>
      </dsp:nvSpPr>
      <dsp:spPr>
        <a:xfrm>
          <a:off x="0" y="0"/>
          <a:ext cx="482441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預約教練</a:t>
          </a:r>
        </a:p>
      </dsp:txBody>
      <dsp:txXfrm>
        <a:off x="288032" y="0"/>
        <a:ext cx="4248354" cy="57606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送出預約申請</a:t>
          </a:r>
        </a:p>
      </dsp:txBody>
      <dsp:txXfrm>
        <a:off x="288032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36590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等待教練報價</a:t>
          </a:r>
        </a:p>
      </dsp:txBody>
      <dsp:txXfrm>
        <a:off x="2724622" y="0"/>
        <a:ext cx="2128744" cy="5760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72" y="474427"/>
          <a:ext cx="1623266" cy="649306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查看預約報價</a:t>
          </a:r>
        </a:p>
      </dsp:txBody>
      <dsp:txXfrm>
        <a:off x="324725" y="474427"/>
        <a:ext cx="973960" cy="649306"/>
      </dsp:txXfrm>
    </dsp:sp>
    <dsp:sp modelId="{08B82D9E-8891-41E9-9D33-0D56EE828BE0}">
      <dsp:nvSpPr>
        <dsp:cNvPr id="0" name=""/>
        <dsp:cNvSpPr/>
      </dsp:nvSpPr>
      <dsp:spPr>
        <a:xfrm>
          <a:off x="1406615" y="462739"/>
          <a:ext cx="1623266" cy="649306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查看預約明細</a:t>
          </a:r>
        </a:p>
      </dsp:txBody>
      <dsp:txXfrm>
        <a:off x="1731268" y="462739"/>
        <a:ext cx="973960" cy="649306"/>
      </dsp:txXfrm>
    </dsp:sp>
    <dsp:sp modelId="{1661731B-4E30-4728-9DD2-30DF354DD6C5}">
      <dsp:nvSpPr>
        <dsp:cNvPr id="0" name=""/>
        <dsp:cNvSpPr/>
      </dsp:nvSpPr>
      <dsp:spPr>
        <a:xfrm>
          <a:off x="4224581" y="466609"/>
          <a:ext cx="1623266" cy="64930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付款</a:t>
          </a:r>
        </a:p>
      </dsp:txBody>
      <dsp:txXfrm>
        <a:off x="4549234" y="466609"/>
        <a:ext cx="973960" cy="649306"/>
      </dsp:txXfrm>
    </dsp:sp>
    <dsp:sp modelId="{CF3F8D68-162D-4976-9EA5-2DAF8D28BFCD}">
      <dsp:nvSpPr>
        <dsp:cNvPr id="0" name=""/>
        <dsp:cNvSpPr/>
      </dsp:nvSpPr>
      <dsp:spPr>
        <a:xfrm>
          <a:off x="2795554" y="460817"/>
          <a:ext cx="1623266" cy="649306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儲值</a:t>
          </a:r>
        </a:p>
      </dsp:txBody>
      <dsp:txXfrm>
        <a:off x="3120207" y="460817"/>
        <a:ext cx="973960" cy="6493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查看完成紀錄</a:t>
          </a:r>
        </a:p>
      </dsp:txBody>
      <dsp:txXfrm>
        <a:off x="288032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43376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查看完成日期</a:t>
          </a:r>
        </a:p>
      </dsp:txBody>
      <dsp:txXfrm>
        <a:off x="2731408" y="0"/>
        <a:ext cx="2128744" cy="5760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39561-0FBD-4DD9-BAD2-2060CE9A0CD0}">
      <dsp:nvSpPr>
        <dsp:cNvPr id="0" name=""/>
        <dsp:cNvSpPr/>
      </dsp:nvSpPr>
      <dsp:spPr>
        <a:xfrm>
          <a:off x="4760" y="0"/>
          <a:ext cx="2771260" cy="695896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註冊教練</a:t>
          </a:r>
        </a:p>
      </dsp:txBody>
      <dsp:txXfrm>
        <a:off x="352708" y="0"/>
        <a:ext cx="2075364" cy="695896"/>
      </dsp:txXfrm>
    </dsp:sp>
    <dsp:sp modelId="{D0F0C16B-E5D4-4BA3-A316-3FD1AF1F4ABD}">
      <dsp:nvSpPr>
        <dsp:cNvPr id="0" name=""/>
        <dsp:cNvSpPr/>
      </dsp:nvSpPr>
      <dsp:spPr>
        <a:xfrm>
          <a:off x="2498895" y="0"/>
          <a:ext cx="2771260" cy="695896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給予權限</a:t>
          </a:r>
        </a:p>
      </dsp:txBody>
      <dsp:txXfrm>
        <a:off x="2846843" y="0"/>
        <a:ext cx="2075364" cy="695896"/>
      </dsp:txXfrm>
    </dsp:sp>
    <dsp:sp modelId="{0580BFA9-A8AC-4DAB-82EC-ED8B2FF94A60}">
      <dsp:nvSpPr>
        <dsp:cNvPr id="0" name=""/>
        <dsp:cNvSpPr/>
      </dsp:nvSpPr>
      <dsp:spPr>
        <a:xfrm>
          <a:off x="4993029" y="0"/>
          <a:ext cx="2771260" cy="695896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修改資料</a:t>
          </a:r>
        </a:p>
      </dsp:txBody>
      <dsp:txXfrm>
        <a:off x="5340977" y="0"/>
        <a:ext cx="2075364" cy="695896"/>
      </dsp:txXfrm>
    </dsp:sp>
    <dsp:sp modelId="{EB281123-A655-4DC4-8127-1661EAA5C5F1}">
      <dsp:nvSpPr>
        <dsp:cNvPr id="0" name=""/>
        <dsp:cNvSpPr/>
      </dsp:nvSpPr>
      <dsp:spPr>
        <a:xfrm>
          <a:off x="7487164" y="0"/>
          <a:ext cx="2771260" cy="695896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新增員工</a:t>
          </a:r>
        </a:p>
      </dsp:txBody>
      <dsp:txXfrm>
        <a:off x="7835112" y="0"/>
        <a:ext cx="2075364" cy="69589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查看進行中預約</a:t>
          </a:r>
        </a:p>
      </dsp:txBody>
      <dsp:txXfrm>
        <a:off x="288032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350206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申請調課</a:t>
          </a:r>
        </a:p>
      </dsp:txBody>
      <dsp:txXfrm>
        <a:off x="2638238" y="0"/>
        <a:ext cx="2128744" cy="5760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1837559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</a:t>
          </a:r>
        </a:p>
      </dsp:txBody>
      <dsp:txXfrm>
        <a:off x="288032" y="0"/>
        <a:ext cx="1261496" cy="576063"/>
      </dsp:txXfrm>
    </dsp:sp>
    <dsp:sp modelId="{675FF3FC-F4CE-49F4-A73C-3681D5E32873}">
      <dsp:nvSpPr>
        <dsp:cNvPr id="0" name=""/>
        <dsp:cNvSpPr/>
      </dsp:nvSpPr>
      <dsp:spPr>
        <a:xfrm>
          <a:off x="1652237" y="0"/>
          <a:ext cx="1837559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查看請求</a:t>
          </a:r>
        </a:p>
      </dsp:txBody>
      <dsp:txXfrm>
        <a:off x="1940269" y="0"/>
        <a:ext cx="1261496" cy="576063"/>
      </dsp:txXfrm>
    </dsp:sp>
    <dsp:sp modelId="{08B82D9E-8891-41E9-9D33-0D56EE828BE0}">
      <dsp:nvSpPr>
        <dsp:cNvPr id="0" name=""/>
        <dsp:cNvSpPr/>
      </dsp:nvSpPr>
      <dsp:spPr>
        <a:xfrm>
          <a:off x="3307579" y="0"/>
          <a:ext cx="1837559" cy="576063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報價</a:t>
          </a:r>
        </a:p>
      </dsp:txBody>
      <dsp:txXfrm>
        <a:off x="3595611" y="0"/>
        <a:ext cx="1261496" cy="57606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383619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查看當前課程時間</a:t>
          </a:r>
        </a:p>
      </dsp:txBody>
      <dsp:txXfrm>
        <a:off x="2671651" y="0"/>
        <a:ext cx="2128744" cy="576063"/>
      </dsp:txXfrm>
    </dsp:sp>
    <dsp:sp modelId="{675FF3FC-F4CE-49F4-A73C-3681D5E32873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查看當前預約</a:t>
          </a:r>
        </a:p>
      </dsp:txBody>
      <dsp:txXfrm>
        <a:off x="288032" y="0"/>
        <a:ext cx="2128744" cy="57606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383619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查看預約明細</a:t>
          </a:r>
        </a:p>
      </dsp:txBody>
      <dsp:txXfrm>
        <a:off x="2671651" y="0"/>
        <a:ext cx="2128744" cy="576063"/>
      </dsp:txXfrm>
    </dsp:sp>
    <dsp:sp modelId="{675FF3FC-F4CE-49F4-A73C-3681D5E32873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查看預約記錄</a:t>
          </a:r>
        </a:p>
      </dsp:txBody>
      <dsp:txXfrm>
        <a:off x="288032" y="0"/>
        <a:ext cx="2128744" cy="57606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383619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查看原先預約日期</a:t>
          </a:r>
        </a:p>
      </dsp:txBody>
      <dsp:txXfrm>
        <a:off x="2671651" y="0"/>
        <a:ext cx="2128744" cy="576063"/>
      </dsp:txXfrm>
    </dsp:sp>
    <dsp:sp modelId="{675FF3FC-F4CE-49F4-A73C-3681D5E32873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教練協調調課</a:t>
          </a:r>
        </a:p>
      </dsp:txBody>
      <dsp:txXfrm>
        <a:off x="288032" y="0"/>
        <a:ext cx="2128744" cy="57606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383619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調課成功</a:t>
          </a:r>
        </a:p>
      </dsp:txBody>
      <dsp:txXfrm>
        <a:off x="2671651" y="0"/>
        <a:ext cx="2128744" cy="576063"/>
      </dsp:txXfrm>
    </dsp:sp>
    <dsp:sp modelId="{675FF3FC-F4CE-49F4-A73C-3681D5E32873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調整新的上課日期</a:t>
          </a:r>
        </a:p>
      </dsp:txBody>
      <dsp:txXfrm>
        <a:off x="288032" y="0"/>
        <a:ext cx="2128744" cy="57606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4524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發表文章</a:t>
          </a:r>
        </a:p>
      </dsp:txBody>
      <dsp:txXfrm>
        <a:off x="292556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43376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查看文章</a:t>
          </a:r>
        </a:p>
      </dsp:txBody>
      <dsp:txXfrm>
        <a:off x="2731408" y="0"/>
        <a:ext cx="2128744" cy="57606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1837559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修改文章</a:t>
          </a:r>
        </a:p>
      </dsp:txBody>
      <dsp:txXfrm>
        <a:off x="288032" y="0"/>
        <a:ext cx="1261496" cy="576063"/>
      </dsp:txXfrm>
    </dsp:sp>
    <dsp:sp modelId="{675FF3FC-F4CE-49F4-A73C-3681D5E32873}">
      <dsp:nvSpPr>
        <dsp:cNvPr id="0" name=""/>
        <dsp:cNvSpPr/>
      </dsp:nvSpPr>
      <dsp:spPr>
        <a:xfrm>
          <a:off x="1652237" y="0"/>
          <a:ext cx="1837559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檢舉文章</a:t>
          </a:r>
        </a:p>
      </dsp:txBody>
      <dsp:txXfrm>
        <a:off x="1940269" y="0"/>
        <a:ext cx="1261496" cy="576063"/>
      </dsp:txXfrm>
    </dsp:sp>
    <dsp:sp modelId="{08B82D9E-8891-41E9-9D33-0D56EE828BE0}">
      <dsp:nvSpPr>
        <dsp:cNvPr id="0" name=""/>
        <dsp:cNvSpPr/>
      </dsp:nvSpPr>
      <dsp:spPr>
        <a:xfrm>
          <a:off x="3307579" y="0"/>
          <a:ext cx="1837559" cy="576063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回覆文章</a:t>
          </a:r>
        </a:p>
      </dsp:txBody>
      <dsp:txXfrm>
        <a:off x="3595611" y="0"/>
        <a:ext cx="1261496" cy="57606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教練開啟直播</a:t>
          </a:r>
        </a:p>
      </dsp:txBody>
      <dsp:txXfrm>
        <a:off x="288032" y="0"/>
        <a:ext cx="2128744" cy="576063"/>
      </dsp:txXfrm>
    </dsp:sp>
    <dsp:sp modelId="{D06811A9-7DC6-4406-BE83-485FCB9A18E3}">
      <dsp:nvSpPr>
        <dsp:cNvPr id="0" name=""/>
        <dsp:cNvSpPr/>
      </dsp:nvSpPr>
      <dsp:spPr>
        <a:xfrm>
          <a:off x="2434326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發送訊息</a:t>
          </a:r>
        </a:p>
      </dsp:txBody>
      <dsp:txXfrm>
        <a:off x="2722358" y="0"/>
        <a:ext cx="2128744" cy="57606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開啟彈幕</a:t>
          </a:r>
        </a:p>
      </dsp:txBody>
      <dsp:txXfrm>
        <a:off x="288032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43376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發送彈幕</a:t>
          </a:r>
        </a:p>
      </dsp:txBody>
      <dsp:txXfrm>
        <a:off x="2731408" y="0"/>
        <a:ext cx="2128744" cy="576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39561-0FBD-4DD9-BAD2-2060CE9A0CD0}">
      <dsp:nvSpPr>
        <dsp:cNvPr id="0" name=""/>
        <dsp:cNvSpPr/>
      </dsp:nvSpPr>
      <dsp:spPr>
        <a:xfrm>
          <a:off x="4760" y="0"/>
          <a:ext cx="2771260" cy="695896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上架課程</a:t>
          </a:r>
        </a:p>
      </dsp:txBody>
      <dsp:txXfrm>
        <a:off x="352708" y="0"/>
        <a:ext cx="2075364" cy="695896"/>
      </dsp:txXfrm>
    </dsp:sp>
    <dsp:sp modelId="{D0F0C16B-E5D4-4BA3-A316-3FD1AF1F4ABD}">
      <dsp:nvSpPr>
        <dsp:cNvPr id="0" name=""/>
        <dsp:cNvSpPr/>
      </dsp:nvSpPr>
      <dsp:spPr>
        <a:xfrm>
          <a:off x="2482420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購買課程</a:t>
          </a:r>
        </a:p>
      </dsp:txBody>
      <dsp:txXfrm>
        <a:off x="2830368" y="0"/>
        <a:ext cx="2075364" cy="695896"/>
      </dsp:txXfrm>
    </dsp:sp>
    <dsp:sp modelId="{0580BFA9-A8AC-4DAB-82EC-ED8B2FF94A60}">
      <dsp:nvSpPr>
        <dsp:cNvPr id="0" name=""/>
        <dsp:cNvSpPr/>
      </dsp:nvSpPr>
      <dsp:spPr>
        <a:xfrm>
          <a:off x="4993029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上課行程</a:t>
          </a:r>
        </a:p>
      </dsp:txBody>
      <dsp:txXfrm>
        <a:off x="5340977" y="0"/>
        <a:ext cx="2075364" cy="695896"/>
      </dsp:txXfrm>
    </dsp:sp>
    <dsp:sp modelId="{EB281123-A655-4DC4-8127-1661EAA5C5F1}">
      <dsp:nvSpPr>
        <dsp:cNvPr id="0" name=""/>
        <dsp:cNvSpPr/>
      </dsp:nvSpPr>
      <dsp:spPr>
        <a:xfrm>
          <a:off x="7487164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聊天預約</a:t>
          </a:r>
        </a:p>
      </dsp:txBody>
      <dsp:txXfrm>
        <a:off x="7835112" y="0"/>
        <a:ext cx="2075364" cy="69589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教練錄影</a:t>
          </a:r>
        </a:p>
      </dsp:txBody>
      <dsp:txXfrm>
        <a:off x="288032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36590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儲存錄影</a:t>
          </a:r>
        </a:p>
      </dsp:txBody>
      <dsp:txXfrm>
        <a:off x="2724622" y="0"/>
        <a:ext cx="2128744" cy="57606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查看歷史影片</a:t>
          </a:r>
        </a:p>
      </dsp:txBody>
      <dsp:txXfrm>
        <a:off x="288032" y="0"/>
        <a:ext cx="2128744" cy="576063"/>
      </dsp:txXfrm>
    </dsp:sp>
    <dsp:sp modelId="{08B82D9E-8891-41E9-9D33-0D56EE828BE0}">
      <dsp:nvSpPr>
        <dsp:cNvPr id="0" name=""/>
        <dsp:cNvSpPr/>
      </dsp:nvSpPr>
      <dsp:spPr>
        <a:xfrm>
          <a:off x="2441074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查看影片清單</a:t>
          </a:r>
        </a:p>
      </dsp:txBody>
      <dsp:txXfrm>
        <a:off x="2729106" y="0"/>
        <a:ext cx="2128744" cy="57606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  <a:sym typeface="+mn-lt"/>
            </a:rPr>
            <a:t>健身房地點</a:t>
          </a:r>
          <a:endParaRPr lang="zh-TW" altLang="en-US" sz="1800" b="1" kern="1200" dirty="0">
            <a:solidFill>
              <a:srgbClr val="70AD47">
                <a:lumMod val="75000"/>
              </a:srgbClr>
            </a:solidFill>
            <a:latin typeface="微軟正黑體" pitchFamily="34" charset="-120"/>
            <a:ea typeface="微軟正黑體" pitchFamily="34" charset="-120"/>
            <a:cs typeface="+mn-cs"/>
          </a:endParaRPr>
        </a:p>
      </dsp:txBody>
      <dsp:txXfrm>
        <a:off x="288032" y="0"/>
        <a:ext cx="2128744" cy="576063"/>
      </dsp:txXfrm>
    </dsp:sp>
    <dsp:sp modelId="{77E15B0C-945B-4E75-B005-E37D35C3F6A4}">
      <dsp:nvSpPr>
        <dsp:cNvPr id="0" name=""/>
        <dsp:cNvSpPr/>
      </dsp:nvSpPr>
      <dsp:spPr>
        <a:xfrm>
          <a:off x="2434326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  <a:sym typeface="+mn-lt"/>
            </a:rPr>
            <a:t>查看健身看人數</a:t>
          </a:r>
          <a:endParaRPr lang="zh-TW" altLang="en-US" sz="1800" b="1" kern="1200" dirty="0">
            <a:solidFill>
              <a:srgbClr val="70AD47">
                <a:lumMod val="75000"/>
              </a:srgbClr>
            </a:solidFill>
            <a:latin typeface="微軟正黑體" pitchFamily="34" charset="-120"/>
            <a:ea typeface="微軟正黑體" pitchFamily="34" charset="-120"/>
            <a:cs typeface="+mn-cs"/>
          </a:endParaRPr>
        </a:p>
      </dsp:txBody>
      <dsp:txXfrm>
        <a:off x="2722358" y="0"/>
        <a:ext cx="2128744" cy="57606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5143156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查看平台最新訊息</a:t>
          </a:r>
        </a:p>
      </dsp:txBody>
      <dsp:txXfrm>
        <a:off x="288032" y="0"/>
        <a:ext cx="4567093" cy="57606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審核教練資格</a:t>
          </a:r>
        </a:p>
      </dsp:txBody>
      <dsp:txXfrm>
        <a:off x="288032" y="0"/>
        <a:ext cx="2128744" cy="576063"/>
      </dsp:txXfrm>
    </dsp:sp>
    <dsp:sp modelId="{675FF3FC-F4CE-49F4-A73C-3681D5E32873}">
      <dsp:nvSpPr>
        <dsp:cNvPr id="0" name=""/>
        <dsp:cNvSpPr/>
      </dsp:nvSpPr>
      <dsp:spPr>
        <a:xfrm>
          <a:off x="2434326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新增員工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設定權限</a:t>
          </a:r>
        </a:p>
      </dsp:txBody>
      <dsp:txXfrm>
        <a:off x="2722358" y="0"/>
        <a:ext cx="2128744" cy="57606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1792442" cy="596466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新增商品</a:t>
          </a:r>
        </a:p>
      </dsp:txBody>
      <dsp:txXfrm>
        <a:off x="298233" y="0"/>
        <a:ext cx="1195976" cy="596466"/>
      </dsp:txXfrm>
    </dsp:sp>
    <dsp:sp modelId="{675FF3FC-F4CE-49F4-A73C-3681D5E32873}">
      <dsp:nvSpPr>
        <dsp:cNvPr id="0" name=""/>
        <dsp:cNvSpPr/>
      </dsp:nvSpPr>
      <dsp:spPr>
        <a:xfrm>
          <a:off x="1611749" y="0"/>
          <a:ext cx="2409401" cy="596466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隱藏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上架商品</a:t>
          </a:r>
        </a:p>
      </dsp:txBody>
      <dsp:txXfrm>
        <a:off x="1909982" y="0"/>
        <a:ext cx="1812935" cy="596466"/>
      </dsp:txXfrm>
    </dsp:sp>
    <dsp:sp modelId="{87484314-22DC-449B-9671-FFB7C2B487E9}">
      <dsp:nvSpPr>
        <dsp:cNvPr id="0" name=""/>
        <dsp:cNvSpPr/>
      </dsp:nvSpPr>
      <dsp:spPr>
        <a:xfrm>
          <a:off x="3846455" y="0"/>
          <a:ext cx="1792442" cy="59646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商品推播</a:t>
          </a:r>
        </a:p>
      </dsp:txBody>
      <dsp:txXfrm>
        <a:off x="4144688" y="0"/>
        <a:ext cx="1195976" cy="596466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2096302" cy="628599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審理檢舉文章</a:t>
          </a:r>
        </a:p>
      </dsp:txBody>
      <dsp:txXfrm>
        <a:off x="314300" y="0"/>
        <a:ext cx="1467703" cy="628599"/>
      </dsp:txXfrm>
    </dsp:sp>
    <dsp:sp modelId="{675FF3FC-F4CE-49F4-A73C-3681D5E32873}">
      <dsp:nvSpPr>
        <dsp:cNvPr id="0" name=""/>
        <dsp:cNvSpPr/>
      </dsp:nvSpPr>
      <dsp:spPr>
        <a:xfrm>
          <a:off x="1884885" y="0"/>
          <a:ext cx="2096302" cy="628599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查看檢舉文章</a:t>
          </a:r>
        </a:p>
      </dsp:txBody>
      <dsp:txXfrm>
        <a:off x="2199185" y="0"/>
        <a:ext cx="1467703" cy="628599"/>
      </dsp:txXfrm>
    </dsp:sp>
    <dsp:sp modelId="{87484314-22DC-449B-9671-FFB7C2B487E9}">
      <dsp:nvSpPr>
        <dsp:cNvPr id="0" name=""/>
        <dsp:cNvSpPr/>
      </dsp:nvSpPr>
      <dsp:spPr>
        <a:xfrm>
          <a:off x="3776784" y="0"/>
          <a:ext cx="2096302" cy="628599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資訊管理</a:t>
          </a:r>
        </a:p>
      </dsp:txBody>
      <dsp:txXfrm>
        <a:off x="4091084" y="0"/>
        <a:ext cx="1467703" cy="62859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5143156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登入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登出會員</a:t>
          </a:r>
        </a:p>
      </dsp:txBody>
      <dsp:txXfrm>
        <a:off x="288032" y="0"/>
        <a:ext cx="4567093" cy="57606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0" y="0"/>
          <a:ext cx="1837559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商品瀏覽</a:t>
          </a:r>
        </a:p>
      </dsp:txBody>
      <dsp:txXfrm>
        <a:off x="288032" y="0"/>
        <a:ext cx="1261496" cy="576063"/>
      </dsp:txXfrm>
    </dsp:sp>
    <dsp:sp modelId="{675FF3FC-F4CE-49F4-A73C-3681D5E32873}">
      <dsp:nvSpPr>
        <dsp:cNvPr id="0" name=""/>
        <dsp:cNvSpPr/>
      </dsp:nvSpPr>
      <dsp:spPr>
        <a:xfrm>
          <a:off x="1652237" y="0"/>
          <a:ext cx="1837559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查看商品</a:t>
          </a:r>
        </a:p>
      </dsp:txBody>
      <dsp:txXfrm>
        <a:off x="1940269" y="0"/>
        <a:ext cx="1261496" cy="576063"/>
      </dsp:txXfrm>
    </dsp:sp>
    <dsp:sp modelId="{87484314-22DC-449B-9671-FFB7C2B487E9}">
      <dsp:nvSpPr>
        <dsp:cNvPr id="0" name=""/>
        <dsp:cNvSpPr/>
      </dsp:nvSpPr>
      <dsp:spPr>
        <a:xfrm>
          <a:off x="3306041" y="0"/>
          <a:ext cx="1837559" cy="576063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加入購物車</a:t>
          </a:r>
        </a:p>
      </dsp:txBody>
      <dsp:txXfrm>
        <a:off x="3594073" y="0"/>
        <a:ext cx="1261496" cy="57606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FF3FC-F4CE-49F4-A73C-3681D5E32873}">
      <dsp:nvSpPr>
        <dsp:cNvPr id="0" name=""/>
        <dsp:cNvSpPr/>
      </dsp:nvSpPr>
      <dsp:spPr>
        <a:xfrm>
          <a:off x="0" y="0"/>
          <a:ext cx="5143156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QR-CODE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資訊</a:t>
          </a:r>
        </a:p>
      </dsp:txBody>
      <dsp:txXfrm>
        <a:off x="288032" y="0"/>
        <a:ext cx="4567093" cy="5760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39561-0FBD-4DD9-BAD2-2060CE9A0CD0}">
      <dsp:nvSpPr>
        <dsp:cNvPr id="0" name=""/>
        <dsp:cNvSpPr/>
      </dsp:nvSpPr>
      <dsp:spPr>
        <a:xfrm>
          <a:off x="4760" y="0"/>
          <a:ext cx="2771260" cy="695896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預約地點</a:t>
          </a:r>
        </a:p>
      </dsp:txBody>
      <dsp:txXfrm>
        <a:off x="352708" y="0"/>
        <a:ext cx="2075364" cy="695896"/>
      </dsp:txXfrm>
    </dsp:sp>
    <dsp:sp modelId="{D0F0C16B-E5D4-4BA3-A316-3FD1AF1F4ABD}">
      <dsp:nvSpPr>
        <dsp:cNvPr id="0" name=""/>
        <dsp:cNvSpPr/>
      </dsp:nvSpPr>
      <dsp:spPr>
        <a:xfrm>
          <a:off x="2498895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預約上課</a:t>
          </a:r>
        </a:p>
      </dsp:txBody>
      <dsp:txXfrm>
        <a:off x="2846843" y="0"/>
        <a:ext cx="2075364" cy="695896"/>
      </dsp:txXfrm>
    </dsp:sp>
    <dsp:sp modelId="{0580BFA9-A8AC-4DAB-82EC-ED8B2FF94A60}">
      <dsp:nvSpPr>
        <dsp:cNvPr id="0" name=""/>
        <dsp:cNvSpPr/>
      </dsp:nvSpPr>
      <dsp:spPr>
        <a:xfrm>
          <a:off x="4993029" y="0"/>
          <a:ext cx="2771260" cy="695896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教練報價</a:t>
          </a:r>
        </a:p>
      </dsp:txBody>
      <dsp:txXfrm>
        <a:off x="5340977" y="0"/>
        <a:ext cx="2075364" cy="695896"/>
      </dsp:txXfrm>
    </dsp:sp>
    <dsp:sp modelId="{EB281123-A655-4DC4-8127-1661EAA5C5F1}">
      <dsp:nvSpPr>
        <dsp:cNvPr id="0" name=""/>
        <dsp:cNvSpPr/>
      </dsp:nvSpPr>
      <dsp:spPr>
        <a:xfrm>
          <a:off x="7487164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預約流程</a:t>
          </a:r>
        </a:p>
      </dsp:txBody>
      <dsp:txXfrm>
        <a:off x="7835112" y="0"/>
        <a:ext cx="2075364" cy="69589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383619" y="0"/>
          <a:ext cx="2704807" cy="576063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輸入組數</a:t>
          </a:r>
        </a:p>
      </dsp:txBody>
      <dsp:txXfrm>
        <a:off x="2671651" y="0"/>
        <a:ext cx="2128744" cy="576063"/>
      </dsp:txXfrm>
    </dsp:sp>
    <dsp:sp modelId="{675FF3FC-F4CE-49F4-A73C-3681D5E32873}">
      <dsp:nvSpPr>
        <dsp:cNvPr id="0" name=""/>
        <dsp:cNvSpPr/>
      </dsp:nvSpPr>
      <dsp:spPr>
        <a:xfrm>
          <a:off x="0" y="0"/>
          <a:ext cx="2704807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健身紀錄</a:t>
          </a:r>
        </a:p>
      </dsp:txBody>
      <dsp:txXfrm>
        <a:off x="288032" y="0"/>
        <a:ext cx="2128744" cy="57606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FF3FC-F4CE-49F4-A73C-3681D5E32873}">
      <dsp:nvSpPr>
        <dsp:cNvPr id="0" name=""/>
        <dsp:cNvSpPr/>
      </dsp:nvSpPr>
      <dsp:spPr>
        <a:xfrm>
          <a:off x="0" y="0"/>
          <a:ext cx="5143156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登入網頁會員中心</a:t>
          </a:r>
        </a:p>
      </dsp:txBody>
      <dsp:txXfrm>
        <a:off x="288032" y="0"/>
        <a:ext cx="4567093" cy="57606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FF3FC-F4CE-49F4-A73C-3681D5E32873}">
      <dsp:nvSpPr>
        <dsp:cNvPr id="0" name=""/>
        <dsp:cNvSpPr/>
      </dsp:nvSpPr>
      <dsp:spPr>
        <a:xfrm>
          <a:off x="0" y="0"/>
          <a:ext cx="5143156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手機</a:t>
          </a:r>
          <a:r>
            <a:rPr lang="en-US" altLang="zh-TW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網頁資訊同步推播</a:t>
          </a:r>
        </a:p>
      </dsp:txBody>
      <dsp:txXfrm>
        <a:off x="288032" y="0"/>
        <a:ext cx="4567093" cy="5760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39561-0FBD-4DD9-BAD2-2060CE9A0CD0}">
      <dsp:nvSpPr>
        <dsp:cNvPr id="0" name=""/>
        <dsp:cNvSpPr/>
      </dsp:nvSpPr>
      <dsp:spPr>
        <a:xfrm>
          <a:off x="4760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瀏覽討論區</a:t>
          </a:r>
        </a:p>
      </dsp:txBody>
      <dsp:txXfrm>
        <a:off x="352708" y="0"/>
        <a:ext cx="2075364" cy="695896"/>
      </dsp:txXfrm>
    </dsp:sp>
    <dsp:sp modelId="{D0F0C16B-E5D4-4BA3-A316-3FD1AF1F4ABD}">
      <dsp:nvSpPr>
        <dsp:cNvPr id="0" name=""/>
        <dsp:cNvSpPr/>
      </dsp:nvSpPr>
      <dsp:spPr>
        <a:xfrm>
          <a:off x="2498895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檢舉文章</a:t>
          </a:r>
        </a:p>
      </dsp:txBody>
      <dsp:txXfrm>
        <a:off x="2846843" y="0"/>
        <a:ext cx="2075364" cy="695896"/>
      </dsp:txXfrm>
    </dsp:sp>
    <dsp:sp modelId="{0580BFA9-A8AC-4DAB-82EC-ED8B2FF94A60}">
      <dsp:nvSpPr>
        <dsp:cNvPr id="0" name=""/>
        <dsp:cNvSpPr/>
      </dsp:nvSpPr>
      <dsp:spPr>
        <a:xfrm>
          <a:off x="4993029" y="0"/>
          <a:ext cx="2771260" cy="695896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員工審核</a:t>
          </a:r>
        </a:p>
      </dsp:txBody>
      <dsp:txXfrm>
        <a:off x="5340977" y="0"/>
        <a:ext cx="2075364" cy="695896"/>
      </dsp:txXfrm>
    </dsp:sp>
    <dsp:sp modelId="{EB281123-A655-4DC4-8127-1661EAA5C5F1}">
      <dsp:nvSpPr>
        <dsp:cNvPr id="0" name=""/>
        <dsp:cNvSpPr/>
      </dsp:nvSpPr>
      <dsp:spPr>
        <a:xfrm>
          <a:off x="7487164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觀看直播</a:t>
          </a:r>
        </a:p>
      </dsp:txBody>
      <dsp:txXfrm>
        <a:off x="7835112" y="0"/>
        <a:ext cx="2075364" cy="6958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39561-0FBD-4DD9-BAD2-2060CE9A0CD0}">
      <dsp:nvSpPr>
        <dsp:cNvPr id="0" name=""/>
        <dsp:cNvSpPr/>
      </dsp:nvSpPr>
      <dsp:spPr>
        <a:xfrm>
          <a:off x="0" y="0"/>
          <a:ext cx="2771260" cy="695896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上架商品</a:t>
          </a:r>
        </a:p>
      </dsp:txBody>
      <dsp:txXfrm>
        <a:off x="347948" y="0"/>
        <a:ext cx="2075364" cy="695896"/>
      </dsp:txXfrm>
    </dsp:sp>
    <dsp:sp modelId="{D0F0C16B-E5D4-4BA3-A316-3FD1AF1F4ABD}">
      <dsp:nvSpPr>
        <dsp:cNvPr id="0" name=""/>
        <dsp:cNvSpPr/>
      </dsp:nvSpPr>
      <dsp:spPr>
        <a:xfrm>
          <a:off x="2470977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購買商品</a:t>
          </a:r>
        </a:p>
      </dsp:txBody>
      <dsp:txXfrm>
        <a:off x="2818925" y="0"/>
        <a:ext cx="2075364" cy="695896"/>
      </dsp:txXfrm>
    </dsp:sp>
    <dsp:sp modelId="{0580BFA9-A8AC-4DAB-82EC-ED8B2FF94A60}">
      <dsp:nvSpPr>
        <dsp:cNvPr id="0" name=""/>
        <dsp:cNvSpPr/>
      </dsp:nvSpPr>
      <dsp:spPr>
        <a:xfrm>
          <a:off x="4975997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手機功能</a:t>
          </a:r>
        </a:p>
      </dsp:txBody>
      <dsp:txXfrm>
        <a:off x="5323945" y="0"/>
        <a:ext cx="2075364" cy="695896"/>
      </dsp:txXfrm>
    </dsp:sp>
    <dsp:sp modelId="{A55C707B-6492-4BA2-B222-565B11E4A5AA}">
      <dsp:nvSpPr>
        <dsp:cNvPr id="0" name=""/>
        <dsp:cNvSpPr/>
      </dsp:nvSpPr>
      <dsp:spPr>
        <a:xfrm>
          <a:off x="7491925" y="0"/>
          <a:ext cx="2771260" cy="695896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1D22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會員健身</a:t>
          </a:r>
        </a:p>
      </dsp:txBody>
      <dsp:txXfrm>
        <a:off x="7839873" y="0"/>
        <a:ext cx="2075364" cy="6958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299" y="0"/>
          <a:ext cx="4704760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首頁推薦訊息</a:t>
          </a:r>
        </a:p>
      </dsp:txBody>
      <dsp:txXfrm>
        <a:off x="290331" y="0"/>
        <a:ext cx="4128697" cy="5760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4139" y="0"/>
          <a:ext cx="2474253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登入</a:t>
          </a:r>
          <a:r>
            <a:rPr lang="en-US" altLang="zh-TW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/</a:t>
          </a:r>
          <a:r>
            <a:rPr lang="zh-TW" altLang="en-US" sz="16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註冊</a:t>
          </a:r>
        </a:p>
      </dsp:txBody>
      <dsp:txXfrm>
        <a:off x="292171" y="0"/>
        <a:ext cx="1898190" cy="576063"/>
      </dsp:txXfrm>
    </dsp:sp>
    <dsp:sp modelId="{08B82D9E-8891-41E9-9D33-0D56EE828BE0}">
      <dsp:nvSpPr>
        <dsp:cNvPr id="0" name=""/>
        <dsp:cNvSpPr/>
      </dsp:nvSpPr>
      <dsp:spPr>
        <a:xfrm>
          <a:off x="2235105" y="0"/>
          <a:ext cx="2474253" cy="576063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rgbClr val="70AD47">
                  <a:lumMod val="75000"/>
                </a:srgbClr>
              </a:solidFill>
              <a:latin typeface="微軟正黑體" pitchFamily="34" charset="-120"/>
              <a:ea typeface="微軟正黑體" pitchFamily="34" charset="-120"/>
              <a:cs typeface="+mn-cs"/>
            </a:rPr>
            <a:t>使用會員與教練功能</a:t>
          </a:r>
        </a:p>
      </dsp:txBody>
      <dsp:txXfrm>
        <a:off x="2523137" y="0"/>
        <a:ext cx="1898190" cy="5760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4139" y="0"/>
          <a:ext cx="2474253" cy="576063"/>
        </a:xfrm>
        <a:prstGeom prst="chevron">
          <a:avLst/>
        </a:prstGeom>
        <a:solidFill>
          <a:srgbClr val="FBF1B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accent6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rPr>
            <a:t>收藏</a:t>
          </a:r>
        </a:p>
      </dsp:txBody>
      <dsp:txXfrm>
        <a:off x="292171" y="0"/>
        <a:ext cx="1898190" cy="576063"/>
      </dsp:txXfrm>
    </dsp:sp>
    <dsp:sp modelId="{08B82D9E-8891-41E9-9D33-0D56EE828BE0}">
      <dsp:nvSpPr>
        <dsp:cNvPr id="0" name=""/>
        <dsp:cNvSpPr/>
      </dsp:nvSpPr>
      <dsp:spPr>
        <a:xfrm>
          <a:off x="2235105" y="0"/>
          <a:ext cx="2474253" cy="576063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accent6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rPr>
            <a:t>加入購物車</a:t>
          </a:r>
        </a:p>
      </dsp:txBody>
      <dsp:txXfrm>
        <a:off x="2523137" y="0"/>
        <a:ext cx="1898190" cy="576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F6ECF1-F541-419F-9C69-677F7EBBEF2F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2020/3/18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457D50-694A-483C-BB9C-C7AEC8F607B7}" type="datetime1">
              <a:rPr lang="zh-TW" altLang="en-US" smtClean="0"/>
              <a:t>2020/3/18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noProof="0" dirty="0"/>
              <a:t>按一下以編輯母片文字樣式</a:t>
            </a:r>
          </a:p>
          <a:p>
            <a:pPr lvl="1" rtl="0"/>
            <a:r>
              <a:rPr lang="zh-TW" noProof="0" dirty="0"/>
              <a:t>第二層</a:t>
            </a:r>
          </a:p>
          <a:p>
            <a:pPr lvl="2" rtl="0"/>
            <a:r>
              <a:rPr lang="zh-TW" noProof="0" dirty="0"/>
              <a:t>第三層</a:t>
            </a:r>
          </a:p>
          <a:p>
            <a:pPr lvl="3" rtl="0"/>
            <a:r>
              <a:rPr lang="zh-TW" noProof="0" dirty="0"/>
              <a:t>第四層</a:t>
            </a:r>
          </a:p>
          <a:p>
            <a:pPr lvl="4" rtl="0"/>
            <a:r>
              <a:rPr lang="zh-TW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01133F-1256-4C26-BF4B-E2EFCA854A3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B71A3-7F0A-4CD5-B17E-E2B7FC8A6CD8}" type="datetime1">
              <a:rPr lang="zh-TW" altLang="en-US" smtClean="0"/>
              <a:t>2020/3/18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11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33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88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800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03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69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93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046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87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5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12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E7F5C9-CAAB-48E8-BE2D-D89811DF705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5B2127-1FD7-4403-B0BE-A79BC4E82802}" type="datetime1">
              <a:rPr lang="zh-TW" altLang="en-US" smtClean="0"/>
              <a:t>2020/3/18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68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113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268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97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50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564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569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11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59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812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3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54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515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70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72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118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41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310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19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13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2100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2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8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510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753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058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57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59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11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130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22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7727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937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9131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5709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824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779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0415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C2243B-CF2F-49E3-8BEB-372D57226D8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6605253-2443-4599-A514-CCFA84835086}" type="datetime1">
              <a:rPr lang="zh-TW" altLang="en-US" smtClean="0"/>
              <a:t>2020/3/18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0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24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10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444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6B71-7C5C-44DB-8E78-43B479E1A2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359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5150" y="3237598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endParaRPr kumimoji="0" lang="en-US" altLang="en-U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67744"/>
            <a:ext cx="5651293" cy="1086304"/>
          </a:xfrm>
          <a:prstGeom prst="rect">
            <a:avLst/>
          </a:prstGeom>
        </p:spPr>
        <p:txBody>
          <a:bodyPr lIns="91440" rIns="91440" rtlCol="0" anchor="ctr" anchorCtr="0">
            <a:noAutofit/>
          </a:bodyPr>
          <a:lstStyle>
            <a:lvl1pPr algn="l">
              <a:defRPr sz="8800" b="1" i="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4261" y="4354048"/>
            <a:ext cx="5651500" cy="704088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1" i="0" cap="all" spc="6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4798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2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79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8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64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04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52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43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47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40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5150" y="3237598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endParaRPr kumimoji="0" lang="en-US" altLang="en-U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67744"/>
            <a:ext cx="5651293" cy="1086304"/>
          </a:xfrm>
          <a:prstGeom prst="rect">
            <a:avLst/>
          </a:prstGeom>
        </p:spPr>
        <p:txBody>
          <a:bodyPr lIns="91440" rIns="91440" rtlCol="0" anchor="ctr" anchorCtr="0">
            <a:noAutofit/>
          </a:bodyPr>
          <a:lstStyle>
            <a:lvl1pPr algn="l">
              <a:defRPr sz="8800" b="1" i="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noProof="0"/>
              <a:t>職稱</a:t>
            </a:r>
          </a:p>
        </p:txBody>
      </p:sp>
      <p:sp>
        <p:nvSpPr>
          <p:cNvPr id="11" name="圖片預留位置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4261" y="4354048"/>
            <a:ext cx="5651500" cy="704088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1" i="0" cap="all" spc="6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316891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6B69B4E-3A48-4F14-8C09-ECC8E58C73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763" y="1470025"/>
            <a:ext cx="10904088" cy="47069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6496307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影像和標題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圖片預留位置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tx1"/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4B5840-E92F-4CFE-B3C0-0873B27408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91" cy="2165350"/>
          </a:xfrm>
        </p:spPr>
        <p:txBody>
          <a:bodyPr rtlCol="0"/>
          <a:lstStyle>
            <a:lvl1pPr marL="0" indent="0">
              <a:lnSpc>
                <a:spcPct val="200000"/>
              </a:lnSpc>
              <a:spcBef>
                <a:spcPts val="1900"/>
              </a:spcBef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35303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>
            <a:spLocks noGrp="1"/>
          </p:cNvSpPr>
          <p:nvPr>
            <p:ph type="pic" sz="quarter" idx="11"/>
          </p:nvPr>
        </p:nvSpPr>
        <p:spPr>
          <a:xfrm>
            <a:off x="3397167" y="2692960"/>
            <a:ext cx="2548800" cy="2595600"/>
          </a:xfrm>
          <a:custGeom>
            <a:avLst/>
            <a:gdLst>
              <a:gd name="connsiteX0" fmla="*/ 0 w 2548800"/>
              <a:gd name="connsiteY0" fmla="*/ 0 h 2595600"/>
              <a:gd name="connsiteX1" fmla="*/ 2548800 w 2548800"/>
              <a:gd name="connsiteY1" fmla="*/ 0 h 2595600"/>
              <a:gd name="connsiteX2" fmla="*/ 2548800 w 2548800"/>
              <a:gd name="connsiteY2" fmla="*/ 2595600 h 2595600"/>
              <a:gd name="connsiteX3" fmla="*/ 0 w 2548800"/>
              <a:gd name="connsiteY3" fmla="*/ 2595600 h 25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8800" h="2595600">
                <a:moveTo>
                  <a:pt x="0" y="0"/>
                </a:moveTo>
                <a:lnTo>
                  <a:pt x="2548800" y="0"/>
                </a:lnTo>
                <a:lnTo>
                  <a:pt x="2548800" y="2595600"/>
                </a:lnTo>
                <a:lnTo>
                  <a:pt x="0" y="2595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8" name="任意多边形: 形状 17"/>
          <p:cNvSpPr>
            <a:spLocks noGrp="1"/>
          </p:cNvSpPr>
          <p:nvPr>
            <p:ph type="pic" sz="quarter" idx="12"/>
          </p:nvPr>
        </p:nvSpPr>
        <p:spPr>
          <a:xfrm>
            <a:off x="6265626" y="2694384"/>
            <a:ext cx="2548328" cy="2594177"/>
          </a:xfrm>
          <a:custGeom>
            <a:avLst/>
            <a:gdLst>
              <a:gd name="connsiteX0" fmla="*/ 0 w 2548328"/>
              <a:gd name="connsiteY0" fmla="*/ 0 h 2594177"/>
              <a:gd name="connsiteX1" fmla="*/ 2548328 w 2548328"/>
              <a:gd name="connsiteY1" fmla="*/ 0 h 2594177"/>
              <a:gd name="connsiteX2" fmla="*/ 2548328 w 2548328"/>
              <a:gd name="connsiteY2" fmla="*/ 2594177 h 2594177"/>
              <a:gd name="connsiteX3" fmla="*/ 0 w 2548328"/>
              <a:gd name="connsiteY3" fmla="*/ 2594177 h 259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8328" h="2594177">
                <a:moveTo>
                  <a:pt x="0" y="0"/>
                </a:moveTo>
                <a:lnTo>
                  <a:pt x="2548328" y="0"/>
                </a:lnTo>
                <a:lnTo>
                  <a:pt x="2548328" y="2594177"/>
                </a:lnTo>
                <a:lnTo>
                  <a:pt x="0" y="25941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9" name="任意多边形: 形状 18"/>
          <p:cNvSpPr>
            <a:spLocks noGrp="1"/>
          </p:cNvSpPr>
          <p:nvPr>
            <p:ph type="pic" sz="quarter" idx="13"/>
          </p:nvPr>
        </p:nvSpPr>
        <p:spPr>
          <a:xfrm>
            <a:off x="9133612" y="2692960"/>
            <a:ext cx="2548800" cy="2595600"/>
          </a:xfrm>
          <a:custGeom>
            <a:avLst/>
            <a:gdLst>
              <a:gd name="connsiteX0" fmla="*/ 0 w 2548800"/>
              <a:gd name="connsiteY0" fmla="*/ 0 h 2595600"/>
              <a:gd name="connsiteX1" fmla="*/ 2548800 w 2548800"/>
              <a:gd name="connsiteY1" fmla="*/ 0 h 2595600"/>
              <a:gd name="connsiteX2" fmla="*/ 2548800 w 2548800"/>
              <a:gd name="connsiteY2" fmla="*/ 2595600 h 2595600"/>
              <a:gd name="connsiteX3" fmla="*/ 0 w 2548800"/>
              <a:gd name="connsiteY3" fmla="*/ 2595600 h 25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8800" h="2595600">
                <a:moveTo>
                  <a:pt x="0" y="0"/>
                </a:moveTo>
                <a:lnTo>
                  <a:pt x="2548800" y="0"/>
                </a:lnTo>
                <a:lnTo>
                  <a:pt x="2548800" y="2595600"/>
                </a:lnTo>
                <a:lnTo>
                  <a:pt x="0" y="2595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0"/>
          </p:nvPr>
        </p:nvSpPr>
        <p:spPr>
          <a:xfrm>
            <a:off x="529180" y="2694384"/>
            <a:ext cx="2548328" cy="2594177"/>
          </a:xfrm>
          <a:custGeom>
            <a:avLst/>
            <a:gdLst>
              <a:gd name="connsiteX0" fmla="*/ 0 w 2548328"/>
              <a:gd name="connsiteY0" fmla="*/ 0 h 2594177"/>
              <a:gd name="connsiteX1" fmla="*/ 2548328 w 2548328"/>
              <a:gd name="connsiteY1" fmla="*/ 0 h 2594177"/>
              <a:gd name="connsiteX2" fmla="*/ 2548328 w 2548328"/>
              <a:gd name="connsiteY2" fmla="*/ 2594177 h 2594177"/>
              <a:gd name="connsiteX3" fmla="*/ 0 w 2548328"/>
              <a:gd name="connsiteY3" fmla="*/ 2594177 h 259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8328" h="2594177">
                <a:moveTo>
                  <a:pt x="0" y="0"/>
                </a:moveTo>
                <a:lnTo>
                  <a:pt x="2548328" y="0"/>
                </a:lnTo>
                <a:lnTo>
                  <a:pt x="2548328" y="2594177"/>
                </a:lnTo>
                <a:lnTo>
                  <a:pt x="0" y="25941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28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5002306" y="0"/>
            <a:ext cx="718969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tx1"/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C4C04996-C3BC-4E03-A361-2BA33F3CA3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1163" y="1265238"/>
            <a:ext cx="4791591" cy="4911725"/>
          </a:xfrm>
        </p:spPr>
        <p:txBody>
          <a:bodyPr rtlCol="0"/>
          <a:lstStyle>
            <a:lvl1pPr>
              <a:lnSpc>
                <a:spcPct val="200000"/>
              </a:lnSpc>
              <a:spcBef>
                <a:spcPts val="1000"/>
              </a:spcBef>
              <a:buClrTx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ct val="200000"/>
              </a:lnSpc>
              <a:spcBef>
                <a:spcPts val="1000"/>
              </a:spcBef>
              <a:buClrTx/>
              <a:defRPr/>
            </a:lvl2pPr>
            <a:lvl3pPr>
              <a:lnSpc>
                <a:spcPct val="200000"/>
              </a:lnSpc>
              <a:spcBef>
                <a:spcPts val="1000"/>
              </a:spcBef>
              <a:buClrTx/>
              <a:defRPr/>
            </a:lvl3pPr>
            <a:lvl4pPr>
              <a:lnSpc>
                <a:spcPct val="200000"/>
              </a:lnSpc>
              <a:spcBef>
                <a:spcPts val="1000"/>
              </a:spcBef>
              <a:buClrTx/>
              <a:defRPr/>
            </a:lvl4pPr>
            <a:lvl5pPr>
              <a:lnSpc>
                <a:spcPct val="200000"/>
              </a:lnSpc>
              <a:spcBef>
                <a:spcPts val="1000"/>
              </a:spcBef>
              <a:buClrTx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3599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0" name="文字預留位置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F9EB4B-EC9F-404E-A98B-1EA3F6FF11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894013"/>
            <a:ext cx="5042647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  <p:sp>
        <p:nvSpPr>
          <p:cNvPr id="15" name="內容版面配置區 6">
            <a:extLst>
              <a:ext uri="{FF2B5EF4-FFF2-40B4-BE49-F238E27FC236}">
                <a16:creationId xmlns:a16="http://schemas.microsoft.com/office/drawing/2014/main" id="{7A648C0A-27FE-4582-8D3C-7FF280E1459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013"/>
            <a:ext cx="5042647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81080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內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5002306" y="0"/>
            <a:ext cx="718969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tx1"/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C4C04996-C3BC-4E03-A361-2BA33F3CA3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1163" y="1265238"/>
            <a:ext cx="4791591" cy="4911725"/>
          </a:xfrm>
        </p:spPr>
        <p:txBody>
          <a:bodyPr rtlCol="0"/>
          <a:lstStyle>
            <a:lvl1pPr>
              <a:lnSpc>
                <a:spcPct val="200000"/>
              </a:lnSpc>
              <a:spcBef>
                <a:spcPts val="1000"/>
              </a:spcBef>
              <a:buClrTx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ct val="200000"/>
              </a:lnSpc>
              <a:spcBef>
                <a:spcPts val="1000"/>
              </a:spcBef>
              <a:buClrTx/>
              <a:defRPr/>
            </a:lvl2pPr>
            <a:lvl3pPr>
              <a:lnSpc>
                <a:spcPct val="200000"/>
              </a:lnSpc>
              <a:spcBef>
                <a:spcPts val="1000"/>
              </a:spcBef>
              <a:buClrTx/>
              <a:defRPr/>
            </a:lvl3pPr>
            <a:lvl4pPr>
              <a:lnSpc>
                <a:spcPct val="200000"/>
              </a:lnSpc>
              <a:spcBef>
                <a:spcPts val="1000"/>
              </a:spcBef>
              <a:buClrTx/>
              <a:defRPr/>
            </a:lvl4pPr>
            <a:lvl5pPr>
              <a:lnSpc>
                <a:spcPct val="200000"/>
              </a:lnSpc>
              <a:spcBef>
                <a:spcPts val="1000"/>
              </a:spcBef>
              <a:buClrTx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5926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0" name="文字預留位置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F9EB4B-EC9F-404E-A98B-1EA3F6FF11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894013"/>
            <a:ext cx="5042647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  <p:sp>
        <p:nvSpPr>
          <p:cNvPr id="15" name="內容版面配置區 6">
            <a:extLst>
              <a:ext uri="{FF2B5EF4-FFF2-40B4-BE49-F238E27FC236}">
                <a16:creationId xmlns:a16="http://schemas.microsoft.com/office/drawing/2014/main" id="{7A648C0A-27FE-4582-8D3C-7FF280E1459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013"/>
            <a:ext cx="5042647" cy="309403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noProof="0"/>
          </a:p>
        </p:txBody>
      </p:sp>
    </p:spTree>
    <p:extLst>
      <p:ext uri="{BB962C8B-B14F-4D97-AF65-F5344CB8AC3E}">
        <p14:creationId xmlns:p14="http://schemas.microsoft.com/office/powerpoint/2010/main" val="331599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影像和標題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noProof="0"/>
          </a:p>
        </p:txBody>
      </p:sp>
      <p:sp>
        <p:nvSpPr>
          <p:cNvPr id="13" name="圖片預留位置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tx1"/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noProof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4B5840-E92F-4CFE-B3C0-0873B27408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91" cy="2165350"/>
          </a:xfrm>
        </p:spPr>
        <p:txBody>
          <a:bodyPr rtlCol="0"/>
          <a:lstStyle>
            <a:lvl1pPr marL="0" indent="0">
              <a:lnSpc>
                <a:spcPct val="200000"/>
              </a:lnSpc>
              <a:spcBef>
                <a:spcPts val="1900"/>
              </a:spcBef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2084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1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>
            <a:spLocks noGrp="1"/>
          </p:cNvSpPr>
          <p:nvPr>
            <p:ph type="pic" sz="quarter" idx="11"/>
          </p:nvPr>
        </p:nvSpPr>
        <p:spPr>
          <a:xfrm>
            <a:off x="3397167" y="2692960"/>
            <a:ext cx="2548800" cy="2595600"/>
          </a:xfrm>
          <a:custGeom>
            <a:avLst/>
            <a:gdLst>
              <a:gd name="connsiteX0" fmla="*/ 0 w 2548800"/>
              <a:gd name="connsiteY0" fmla="*/ 0 h 2595600"/>
              <a:gd name="connsiteX1" fmla="*/ 2548800 w 2548800"/>
              <a:gd name="connsiteY1" fmla="*/ 0 h 2595600"/>
              <a:gd name="connsiteX2" fmla="*/ 2548800 w 2548800"/>
              <a:gd name="connsiteY2" fmla="*/ 2595600 h 2595600"/>
              <a:gd name="connsiteX3" fmla="*/ 0 w 2548800"/>
              <a:gd name="connsiteY3" fmla="*/ 2595600 h 25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8800" h="2595600">
                <a:moveTo>
                  <a:pt x="0" y="0"/>
                </a:moveTo>
                <a:lnTo>
                  <a:pt x="2548800" y="0"/>
                </a:lnTo>
                <a:lnTo>
                  <a:pt x="2548800" y="2595600"/>
                </a:lnTo>
                <a:lnTo>
                  <a:pt x="0" y="2595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8" name="任意多边形: 形状 17"/>
          <p:cNvSpPr>
            <a:spLocks noGrp="1"/>
          </p:cNvSpPr>
          <p:nvPr>
            <p:ph type="pic" sz="quarter" idx="12"/>
          </p:nvPr>
        </p:nvSpPr>
        <p:spPr>
          <a:xfrm>
            <a:off x="6265626" y="2694384"/>
            <a:ext cx="2548328" cy="2594177"/>
          </a:xfrm>
          <a:custGeom>
            <a:avLst/>
            <a:gdLst>
              <a:gd name="connsiteX0" fmla="*/ 0 w 2548328"/>
              <a:gd name="connsiteY0" fmla="*/ 0 h 2594177"/>
              <a:gd name="connsiteX1" fmla="*/ 2548328 w 2548328"/>
              <a:gd name="connsiteY1" fmla="*/ 0 h 2594177"/>
              <a:gd name="connsiteX2" fmla="*/ 2548328 w 2548328"/>
              <a:gd name="connsiteY2" fmla="*/ 2594177 h 2594177"/>
              <a:gd name="connsiteX3" fmla="*/ 0 w 2548328"/>
              <a:gd name="connsiteY3" fmla="*/ 2594177 h 259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8328" h="2594177">
                <a:moveTo>
                  <a:pt x="0" y="0"/>
                </a:moveTo>
                <a:lnTo>
                  <a:pt x="2548328" y="0"/>
                </a:lnTo>
                <a:lnTo>
                  <a:pt x="2548328" y="2594177"/>
                </a:lnTo>
                <a:lnTo>
                  <a:pt x="0" y="25941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9" name="任意多边形: 形状 18"/>
          <p:cNvSpPr>
            <a:spLocks noGrp="1"/>
          </p:cNvSpPr>
          <p:nvPr>
            <p:ph type="pic" sz="quarter" idx="13"/>
          </p:nvPr>
        </p:nvSpPr>
        <p:spPr>
          <a:xfrm>
            <a:off x="9133612" y="2692960"/>
            <a:ext cx="2548800" cy="2595600"/>
          </a:xfrm>
          <a:custGeom>
            <a:avLst/>
            <a:gdLst>
              <a:gd name="connsiteX0" fmla="*/ 0 w 2548800"/>
              <a:gd name="connsiteY0" fmla="*/ 0 h 2595600"/>
              <a:gd name="connsiteX1" fmla="*/ 2548800 w 2548800"/>
              <a:gd name="connsiteY1" fmla="*/ 0 h 2595600"/>
              <a:gd name="connsiteX2" fmla="*/ 2548800 w 2548800"/>
              <a:gd name="connsiteY2" fmla="*/ 2595600 h 2595600"/>
              <a:gd name="connsiteX3" fmla="*/ 0 w 2548800"/>
              <a:gd name="connsiteY3" fmla="*/ 2595600 h 25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8800" h="2595600">
                <a:moveTo>
                  <a:pt x="0" y="0"/>
                </a:moveTo>
                <a:lnTo>
                  <a:pt x="2548800" y="0"/>
                </a:lnTo>
                <a:lnTo>
                  <a:pt x="2548800" y="2595600"/>
                </a:lnTo>
                <a:lnTo>
                  <a:pt x="0" y="2595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0"/>
          </p:nvPr>
        </p:nvSpPr>
        <p:spPr>
          <a:xfrm>
            <a:off x="529180" y="2694384"/>
            <a:ext cx="2548328" cy="2594177"/>
          </a:xfrm>
          <a:custGeom>
            <a:avLst/>
            <a:gdLst>
              <a:gd name="connsiteX0" fmla="*/ 0 w 2548328"/>
              <a:gd name="connsiteY0" fmla="*/ 0 h 2594177"/>
              <a:gd name="connsiteX1" fmla="*/ 2548328 w 2548328"/>
              <a:gd name="connsiteY1" fmla="*/ 0 h 2594177"/>
              <a:gd name="connsiteX2" fmla="*/ 2548328 w 2548328"/>
              <a:gd name="connsiteY2" fmla="*/ 2594177 h 2594177"/>
              <a:gd name="connsiteX3" fmla="*/ 0 w 2548328"/>
              <a:gd name="connsiteY3" fmla="*/ 2594177 h 259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8328" h="2594177">
                <a:moveTo>
                  <a:pt x="0" y="0"/>
                </a:moveTo>
                <a:lnTo>
                  <a:pt x="2548328" y="0"/>
                </a:lnTo>
                <a:lnTo>
                  <a:pt x="2548328" y="2594177"/>
                </a:lnTo>
                <a:lnTo>
                  <a:pt x="0" y="25941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34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7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2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noProof="0"/>
              <a:t>按一下以編輯母片文字樣式</a:t>
            </a:r>
          </a:p>
          <a:p>
            <a:pPr lvl="1" rtl="0"/>
            <a:r>
              <a:rPr lang="zh-TW" noProof="0"/>
              <a:t>第二層</a:t>
            </a:r>
          </a:p>
          <a:p>
            <a:pPr lvl="2" rtl="0"/>
            <a:r>
              <a:rPr lang="zh-TW" noProof="0"/>
              <a:t>第三層</a:t>
            </a:r>
          </a:p>
          <a:p>
            <a:pPr lvl="3" rtl="0"/>
            <a:r>
              <a:rPr lang="zh-TW" noProof="0"/>
              <a:t>第四層</a:t>
            </a:r>
          </a:p>
          <a:p>
            <a:pPr lvl="4" rtl="0"/>
            <a:r>
              <a:rPr lang="zh-TW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BDB421-E3C9-A140-878A-F3A967799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0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30" r:id="rId5"/>
    <p:sldLayoutId id="2147483729" r:id="rId6"/>
    <p:sldLayoutId id="214748373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8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11" Type="http://schemas.openxmlformats.org/officeDocument/2006/relationships/diagramColors" Target="../diagrams/colors8.xml"/><Relationship Id="rId5" Type="http://schemas.openxmlformats.org/officeDocument/2006/relationships/image" Target="../media/image59.png"/><Relationship Id="rId10" Type="http://schemas.openxmlformats.org/officeDocument/2006/relationships/diagramQuickStyle" Target="../diagrams/quickStyle8.xml"/><Relationship Id="rId4" Type="http://schemas.openxmlformats.org/officeDocument/2006/relationships/image" Target="../media/image58.png"/><Relationship Id="rId9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65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66.png"/><Relationship Id="rId9" Type="http://schemas.microsoft.com/office/2007/relationships/diagramDrawing" Target="../diagrams/drawin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71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microsoft.com/office/2007/relationships/diagramDrawing" Target="../diagrams/drawing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10" Type="http://schemas.openxmlformats.org/officeDocument/2006/relationships/image" Target="../media/image77.png"/><Relationship Id="rId4" Type="http://schemas.openxmlformats.org/officeDocument/2006/relationships/diagramData" Target="../diagrams/data13.xml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78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82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oleObject" Target="../embeddings/oleObject1.bin"/><Relationship Id="rId26" Type="http://schemas.openxmlformats.org/officeDocument/2006/relationships/image" Target="../media/image24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9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3.jp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6.png"/><Relationship Id="rId20" Type="http://schemas.openxmlformats.org/officeDocument/2006/relationships/image" Target="../media/image18.jpg"/><Relationship Id="rId29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openxmlformats.org/officeDocument/2006/relationships/image" Target="../media/image3.wmf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87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88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18.xml"/><Relationship Id="rId11" Type="http://schemas.openxmlformats.org/officeDocument/2006/relationships/image" Target="../media/image91.png"/><Relationship Id="rId5" Type="http://schemas.openxmlformats.org/officeDocument/2006/relationships/diagramData" Target="../diagrams/data18.xml"/><Relationship Id="rId10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microsoft.com/office/2007/relationships/diagramDrawing" Target="../diagrams/drawing18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92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10" Type="http://schemas.openxmlformats.org/officeDocument/2006/relationships/image" Target="../media/image94.png"/><Relationship Id="rId4" Type="http://schemas.openxmlformats.org/officeDocument/2006/relationships/diagramData" Target="../diagrams/data19.xml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92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0.xml"/><Relationship Id="rId11" Type="http://schemas.openxmlformats.org/officeDocument/2006/relationships/image" Target="../media/image97.png"/><Relationship Id="rId5" Type="http://schemas.openxmlformats.org/officeDocument/2006/relationships/diagramLayout" Target="../diagrams/layout20.xml"/><Relationship Id="rId10" Type="http://schemas.openxmlformats.org/officeDocument/2006/relationships/image" Target="../media/image96.png"/><Relationship Id="rId4" Type="http://schemas.openxmlformats.org/officeDocument/2006/relationships/diagramData" Target="../diagrams/data20.xml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98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100.png"/><Relationship Id="rId4" Type="http://schemas.openxmlformats.org/officeDocument/2006/relationships/diagramData" Target="../diagrams/data21.xml"/><Relationship Id="rId9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103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Relationship Id="rId9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105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Relationship Id="rId9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07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Relationship Id="rId9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110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Relationship Id="rId9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112.png"/><Relationship Id="rId7" Type="http://schemas.openxmlformats.org/officeDocument/2006/relationships/diagramQuickStyle" Target="../diagrams/quickStyle2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10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microsoft.com/office/2007/relationships/diagramDrawing" Target="../diagrams/drawing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121.gif"/><Relationship Id="rId4" Type="http://schemas.openxmlformats.org/officeDocument/2006/relationships/diagramLayout" Target="../diagrams/layout30.xml"/><Relationship Id="rId9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129.png"/><Relationship Id="rId4" Type="http://schemas.openxmlformats.org/officeDocument/2006/relationships/diagramLayout" Target="../diagrams/layout33.xml"/><Relationship Id="rId9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3" Type="http://schemas.openxmlformats.org/officeDocument/2006/relationships/image" Target="../media/image131.png"/><Relationship Id="rId7" Type="http://schemas.openxmlformats.org/officeDocument/2006/relationships/diagramData" Target="../diagrams/data3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4.png"/><Relationship Id="rId11" Type="http://schemas.microsoft.com/office/2007/relationships/diagramDrawing" Target="../diagrams/drawing34.xml"/><Relationship Id="rId5" Type="http://schemas.openxmlformats.org/officeDocument/2006/relationships/image" Target="../media/image133.png"/><Relationship Id="rId10" Type="http://schemas.openxmlformats.org/officeDocument/2006/relationships/diagramColors" Target="../diagrams/colors34.xml"/><Relationship Id="rId4" Type="http://schemas.openxmlformats.org/officeDocument/2006/relationships/image" Target="../media/image132.png"/><Relationship Id="rId9" Type="http://schemas.openxmlformats.org/officeDocument/2006/relationships/diagramQuickStyle" Target="../diagrams/quickStyle3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5.xml"/><Relationship Id="rId3" Type="http://schemas.openxmlformats.org/officeDocument/2006/relationships/image" Target="../media/image135.png"/><Relationship Id="rId7" Type="http://schemas.openxmlformats.org/officeDocument/2006/relationships/diagramLayout" Target="../diagrams/layout3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diagramData" Target="../diagrams/data35.xml"/><Relationship Id="rId5" Type="http://schemas.openxmlformats.org/officeDocument/2006/relationships/image" Target="../media/image137.png"/><Relationship Id="rId10" Type="http://schemas.microsoft.com/office/2007/relationships/diagramDrawing" Target="../diagrams/drawing35.xml"/><Relationship Id="rId4" Type="http://schemas.openxmlformats.org/officeDocument/2006/relationships/image" Target="../media/image136.png"/><Relationship Id="rId9" Type="http://schemas.openxmlformats.org/officeDocument/2006/relationships/diagramColors" Target="../diagrams/colors3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13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diagramData" Target="../diagrams/data36.xml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1.png"/><Relationship Id="rId11" Type="http://schemas.microsoft.com/office/2007/relationships/diagramDrawing" Target="../diagrams/drawing36.xml"/><Relationship Id="rId5" Type="http://schemas.openxmlformats.org/officeDocument/2006/relationships/image" Target="../media/image140.png"/><Relationship Id="rId10" Type="http://schemas.openxmlformats.org/officeDocument/2006/relationships/diagramColors" Target="../diagrams/colors36.xml"/><Relationship Id="rId4" Type="http://schemas.openxmlformats.org/officeDocument/2006/relationships/image" Target="../media/image139.png"/><Relationship Id="rId9" Type="http://schemas.openxmlformats.org/officeDocument/2006/relationships/diagramQuickStyle" Target="../diagrams/quickStyle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6.jpg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7.xml"/><Relationship Id="rId3" Type="http://schemas.openxmlformats.org/officeDocument/2006/relationships/image" Target="../media/image147.jpg"/><Relationship Id="rId7" Type="http://schemas.openxmlformats.org/officeDocument/2006/relationships/diagramLayout" Target="../diagrams/layout3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6" Type="http://schemas.openxmlformats.org/officeDocument/2006/relationships/diagramData" Target="../diagrams/data37.xml"/><Relationship Id="rId5" Type="http://schemas.openxmlformats.org/officeDocument/2006/relationships/image" Target="../media/image149.jpg"/><Relationship Id="rId10" Type="http://schemas.microsoft.com/office/2007/relationships/diagramDrawing" Target="../diagrams/drawing37.xml"/><Relationship Id="rId4" Type="http://schemas.openxmlformats.org/officeDocument/2006/relationships/image" Target="../media/image148.jpg"/><Relationship Id="rId9" Type="http://schemas.openxmlformats.org/officeDocument/2006/relationships/diagramColors" Target="../diagrams/colors37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150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10" Type="http://schemas.openxmlformats.org/officeDocument/2006/relationships/image" Target="../media/image152.png"/><Relationship Id="rId4" Type="http://schemas.openxmlformats.org/officeDocument/2006/relationships/diagramData" Target="../diagrams/data38.xml"/><Relationship Id="rId9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6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157.jpg"/><Relationship Id="rId7" Type="http://schemas.openxmlformats.org/officeDocument/2006/relationships/diagramQuickStyle" Target="../diagrams/quickStyle3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4" Type="http://schemas.openxmlformats.org/officeDocument/2006/relationships/image" Target="../media/image158.jpg"/><Relationship Id="rId9" Type="http://schemas.microsoft.com/office/2007/relationships/diagramDrawing" Target="../diagrams/drawing3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0.xml"/><Relationship Id="rId3" Type="http://schemas.openxmlformats.org/officeDocument/2006/relationships/image" Target="../media/image159.jpg"/><Relationship Id="rId7" Type="http://schemas.openxmlformats.org/officeDocument/2006/relationships/diagramLayout" Target="../diagrams/layout4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6" Type="http://schemas.openxmlformats.org/officeDocument/2006/relationships/diagramData" Target="../diagrams/data40.xml"/><Relationship Id="rId5" Type="http://schemas.openxmlformats.org/officeDocument/2006/relationships/image" Target="../media/image161.jpg"/><Relationship Id="rId10" Type="http://schemas.microsoft.com/office/2007/relationships/diagramDrawing" Target="../diagrams/drawing40.xml"/><Relationship Id="rId4" Type="http://schemas.openxmlformats.org/officeDocument/2006/relationships/image" Target="../media/image160.jpg"/><Relationship Id="rId9" Type="http://schemas.openxmlformats.org/officeDocument/2006/relationships/diagramColors" Target="../diagrams/colors4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162.jp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163.jpg"/><Relationship Id="rId9" Type="http://schemas.microsoft.com/office/2007/relationships/diagramDrawing" Target="../diagrams/drawing4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2.xml"/><Relationship Id="rId3" Type="http://schemas.openxmlformats.org/officeDocument/2006/relationships/image" Target="../media/image164.jpg"/><Relationship Id="rId7" Type="http://schemas.openxmlformats.org/officeDocument/2006/relationships/diagramQuickStyle" Target="../diagrams/quickStyle4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42.xml"/><Relationship Id="rId5" Type="http://schemas.openxmlformats.org/officeDocument/2006/relationships/diagramData" Target="../diagrams/data42.xml"/><Relationship Id="rId4" Type="http://schemas.openxmlformats.org/officeDocument/2006/relationships/image" Target="../media/image165.png"/><Relationship Id="rId9" Type="http://schemas.microsoft.com/office/2007/relationships/diagramDrawing" Target="../diagrams/drawing4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D3BB2B7-A83A-4015-92BD-4080BC4F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0" y="3267744"/>
            <a:ext cx="5667331" cy="1026601"/>
          </a:xfrm>
        </p:spPr>
        <p:txBody>
          <a:bodyPr rtlCol="0"/>
          <a:lstStyle/>
          <a:p>
            <a:pPr rtl="0"/>
            <a:r>
              <a:rPr lang="en-US" altLang="zh-TW" dirty="0"/>
              <a:t>Work Out</a:t>
            </a:r>
            <a:endParaRPr 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A41CAF-9D90-4203-BE4A-53EA37304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ANYWHERE</a:t>
            </a:r>
            <a:endParaRPr lang="zh-TW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72D69FB-491C-4086-B94A-9F23D6ED0C36}"/>
              </a:ext>
            </a:extLst>
          </p:cNvPr>
          <p:cNvSpPr txBox="1"/>
          <p:nvPr/>
        </p:nvSpPr>
        <p:spPr>
          <a:xfrm>
            <a:off x="4763768" y="4354048"/>
            <a:ext cx="2903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指導老師</a:t>
            </a:r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:</a:t>
            </a:r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 吳永志</a:t>
            </a:r>
            <a:endParaRPr lang="en-US" altLang="zh-TW" sz="20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</a:t>
            </a:r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    吳冠宏</a:t>
            </a:r>
            <a:endParaRPr lang="en-US" altLang="zh-TW" sz="20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  </a:t>
            </a:r>
            <a:r>
              <a:rPr lang="en-US" altLang="zh-TW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</a:t>
            </a:r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    郭惠民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6856D1-807E-495D-B0BC-51185A55B38B}"/>
              </a:ext>
            </a:extLst>
          </p:cNvPr>
          <p:cNvSpPr txBox="1"/>
          <p:nvPr/>
        </p:nvSpPr>
        <p:spPr>
          <a:xfrm>
            <a:off x="820251" y="947830"/>
            <a:ext cx="2456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+mj-lt"/>
              </a:rPr>
              <a:t>組長       </a:t>
            </a:r>
            <a:r>
              <a:rPr lang="en-US" altLang="zh-TW" sz="2400" dirty="0">
                <a:latin typeface="+mj-lt"/>
              </a:rPr>
              <a:t>:</a:t>
            </a:r>
            <a:r>
              <a:rPr lang="zh-TW" altLang="en-US" sz="2400" dirty="0">
                <a:latin typeface="+mj-lt"/>
              </a:rPr>
              <a:t> 張誌軒</a:t>
            </a:r>
            <a:endParaRPr lang="en-US" altLang="zh-TW" sz="2400" dirty="0">
              <a:latin typeface="+mj-lt"/>
            </a:endParaRPr>
          </a:p>
          <a:p>
            <a:r>
              <a:rPr lang="zh-TW" altLang="en-US" sz="2400" dirty="0">
                <a:latin typeface="+mj-lt"/>
              </a:rPr>
              <a:t>副組長   </a:t>
            </a:r>
            <a:r>
              <a:rPr lang="en-US" altLang="zh-TW" sz="2400" dirty="0">
                <a:latin typeface="+mj-lt"/>
              </a:rPr>
              <a:t>:</a:t>
            </a:r>
            <a:r>
              <a:rPr lang="zh-TW" altLang="en-US" sz="2400" dirty="0">
                <a:latin typeface="+mj-lt"/>
              </a:rPr>
              <a:t> 陳奕鳴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CD73CF-2F5E-4578-9898-D0DB93A7E717}"/>
              </a:ext>
            </a:extLst>
          </p:cNvPr>
          <p:cNvSpPr txBox="1"/>
          <p:nvPr/>
        </p:nvSpPr>
        <p:spPr>
          <a:xfrm>
            <a:off x="3449122" y="993996"/>
            <a:ext cx="23391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+mj-lt"/>
              </a:rPr>
              <a:t>   組員 </a:t>
            </a:r>
            <a:r>
              <a:rPr lang="en-US" altLang="zh-TW" sz="2400" dirty="0">
                <a:latin typeface="+mj-lt"/>
              </a:rPr>
              <a:t>:</a:t>
            </a:r>
            <a:r>
              <a:rPr lang="zh-TW" altLang="en-US" sz="2400" dirty="0">
                <a:latin typeface="+mj-lt"/>
              </a:rPr>
              <a:t>   謝政寰</a:t>
            </a:r>
            <a:endParaRPr lang="en-US" altLang="zh-TW" sz="2400" dirty="0">
              <a:latin typeface="+mj-lt"/>
            </a:endParaRPr>
          </a:p>
          <a:p>
            <a:r>
              <a:rPr lang="zh-TW" altLang="en-US" sz="2400" dirty="0">
                <a:latin typeface="+mj-lt"/>
              </a:rPr>
              <a:t>　　　    李尚諺</a:t>
            </a:r>
            <a:endParaRPr lang="en-US" altLang="zh-TW" sz="2400" dirty="0">
              <a:latin typeface="+mj-lt"/>
            </a:endParaRPr>
          </a:p>
          <a:p>
            <a:r>
              <a:rPr lang="zh-TW" altLang="en-US" sz="2400" dirty="0">
                <a:latin typeface="+mj-lt"/>
              </a:rPr>
              <a:t>　　　　徐瑞宏</a:t>
            </a:r>
            <a:endParaRPr lang="en-US" altLang="zh-TW" sz="2400" dirty="0">
              <a:latin typeface="+mj-lt"/>
            </a:endParaRPr>
          </a:p>
          <a:p>
            <a:r>
              <a:rPr lang="zh-TW" altLang="en-US" sz="2400" dirty="0">
                <a:latin typeface="+mj-lt"/>
              </a:rPr>
              <a:t>　　　　賴令洋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213C3B-DB3F-466E-813C-DA3F26436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10" y="0"/>
            <a:ext cx="3778105" cy="68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19C29A5-BE63-4967-8CBB-79D4B5D3AAA2}"/>
              </a:ext>
            </a:extLst>
          </p:cNvPr>
          <p:cNvSpPr/>
          <p:nvPr/>
        </p:nvSpPr>
        <p:spPr>
          <a:xfrm>
            <a:off x="6564145" y="196475"/>
            <a:ext cx="32544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/>
              <a:t>功能圖</a:t>
            </a:r>
            <a:r>
              <a:rPr lang="en-US" altLang="zh-TW" sz="4400" dirty="0"/>
              <a:t>-</a:t>
            </a:r>
            <a:r>
              <a:rPr lang="zh-TW" altLang="en-US" sz="4400" dirty="0"/>
              <a:t>手機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E19889-B21A-4B4E-90DA-E9B39FD57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75"/>
            <a:ext cx="4988384" cy="17976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EA047F-CFC6-49AF-8ABF-A5F7F923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" y="4705688"/>
            <a:ext cx="4949468" cy="19558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7084838-649C-49D1-8FCD-4FCCF8087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7282"/>
            <a:ext cx="4987634" cy="2071786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9117FF-939E-4FB1-BB16-841871EF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CF5CA7D-5DC8-4AD2-885C-D62E359C3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661" y="1738323"/>
            <a:ext cx="6937602" cy="33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7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功能圖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手機端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EDB5CE-6EC3-4230-876C-BFE98FE9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31124"/>
            <a:ext cx="5397504" cy="591291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DDC81DA-DA4F-4293-AE0D-BC16FCC7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33" y="695896"/>
            <a:ext cx="4314362" cy="62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89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功能圖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手機端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5C09AF-4273-4763-BCB0-34236508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57" y="695896"/>
            <a:ext cx="4287963" cy="656778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D384A1D-3095-46C3-9B48-AF9ED03C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105" y="2583903"/>
            <a:ext cx="5147256" cy="31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20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metr212 Bk BT" panose="020B0604020204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系統主要流程簡介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Geometr212 Bk BT" panose="020B0604020204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graphicFrame>
        <p:nvGraphicFramePr>
          <p:cNvPr id="3" name="內容版面配置區 5">
            <a:extLst>
              <a:ext uri="{FF2B5EF4-FFF2-40B4-BE49-F238E27FC236}">
                <a16:creationId xmlns:a16="http://schemas.microsoft.com/office/drawing/2014/main" id="{E6FA101D-9AAA-46BE-9904-F3B924DBDD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306945"/>
              </p:ext>
            </p:extLst>
          </p:nvPr>
        </p:nvGraphicFramePr>
        <p:xfrm>
          <a:off x="275947" y="167928"/>
          <a:ext cx="3168352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內容版面配置區 5">
            <a:extLst>
              <a:ext uri="{FF2B5EF4-FFF2-40B4-BE49-F238E27FC236}">
                <a16:creationId xmlns:a16="http://schemas.microsoft.com/office/drawing/2014/main" id="{D585501B-5277-4862-9756-62A35EFFE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133376"/>
              </p:ext>
            </p:extLst>
          </p:nvPr>
        </p:nvGraphicFramePr>
        <p:xfrm>
          <a:off x="1070759" y="1257027"/>
          <a:ext cx="10263186" cy="6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內容版面配置區 5">
            <a:extLst>
              <a:ext uri="{FF2B5EF4-FFF2-40B4-BE49-F238E27FC236}">
                <a16:creationId xmlns:a16="http://schemas.microsoft.com/office/drawing/2014/main" id="{DE7DA532-AFFA-4FDC-BC3C-35E39E1773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481690"/>
              </p:ext>
            </p:extLst>
          </p:nvPr>
        </p:nvGraphicFramePr>
        <p:xfrm>
          <a:off x="1070759" y="2371861"/>
          <a:ext cx="10263186" cy="6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3" name="內容版面配置區 5">
            <a:extLst>
              <a:ext uri="{FF2B5EF4-FFF2-40B4-BE49-F238E27FC236}">
                <a16:creationId xmlns:a16="http://schemas.microsoft.com/office/drawing/2014/main" id="{3D3EAB21-5D2B-4945-BAEF-5B8B8DBC3B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5298989"/>
              </p:ext>
            </p:extLst>
          </p:nvPr>
        </p:nvGraphicFramePr>
        <p:xfrm>
          <a:off x="1070759" y="3429000"/>
          <a:ext cx="10263186" cy="6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4" name="內容版面配置區 5">
            <a:extLst>
              <a:ext uri="{FF2B5EF4-FFF2-40B4-BE49-F238E27FC236}">
                <a16:creationId xmlns:a16="http://schemas.microsoft.com/office/drawing/2014/main" id="{B7F968CC-291D-4CAA-AFBE-F5496081D4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069107"/>
              </p:ext>
            </p:extLst>
          </p:nvPr>
        </p:nvGraphicFramePr>
        <p:xfrm>
          <a:off x="1070760" y="4552687"/>
          <a:ext cx="10263186" cy="6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5" name="內容版面配置區 5">
            <a:extLst>
              <a:ext uri="{FF2B5EF4-FFF2-40B4-BE49-F238E27FC236}">
                <a16:creationId xmlns:a16="http://schemas.microsoft.com/office/drawing/2014/main" id="{FEC27A2A-76E9-4DED-AD23-4C18DFC850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536715"/>
              </p:ext>
            </p:extLst>
          </p:nvPr>
        </p:nvGraphicFramePr>
        <p:xfrm>
          <a:off x="1070760" y="5606640"/>
          <a:ext cx="10263186" cy="6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320305795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716158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前台首頁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0C14307-E834-4F4C-915B-2EA58CECC161}"/>
              </a:ext>
            </a:extLst>
          </p:cNvPr>
          <p:cNvSpPr txBox="1"/>
          <p:nvPr/>
        </p:nvSpPr>
        <p:spPr>
          <a:xfrm>
            <a:off x="3331845" y="7665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dirty="0">
                <a:solidFill>
                  <a:srgbClr val="1D22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前台網址 </a:t>
            </a:r>
            <a:r>
              <a:rPr lang="en-US" altLang="zh-TW" sz="2000" dirty="0">
                <a:solidFill>
                  <a:srgbClr val="1D22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1D22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92A917-283B-483D-8D0A-FAA562C59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75673"/>
            <a:ext cx="12192000" cy="56823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8FAFD42-189B-475E-8330-37738EDE85CC}"/>
              </a:ext>
            </a:extLst>
          </p:cNvPr>
          <p:cNvSpPr/>
          <p:nvPr/>
        </p:nvSpPr>
        <p:spPr>
          <a:xfrm>
            <a:off x="4559889" y="726780"/>
            <a:ext cx="508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http://da105g6.ml/DA105G6/front-end/gym_index/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480EDA-373C-4CA0-BF68-F94FA3A8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13" y="2167215"/>
            <a:ext cx="3029702" cy="31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65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15C0ED-DC98-4C53-9FD3-A88646858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5610"/>
            <a:ext cx="6096001" cy="5762389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0" y="0"/>
            <a:ext cx="6235695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首頁功能操作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(user)</a:t>
            </a:r>
          </a:p>
        </p:txBody>
      </p:sp>
      <p:graphicFrame>
        <p:nvGraphicFramePr>
          <p:cNvPr id="20" name="內容版面配置區 5">
            <a:extLst>
              <a:ext uri="{FF2B5EF4-FFF2-40B4-BE49-F238E27FC236}">
                <a16:creationId xmlns:a16="http://schemas.microsoft.com/office/drawing/2014/main" id="{CE0DA0EC-8FDE-47B2-A9E4-6DC16A56BA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2659490"/>
              </p:ext>
            </p:extLst>
          </p:nvPr>
        </p:nvGraphicFramePr>
        <p:xfrm>
          <a:off x="6720641" y="82712"/>
          <a:ext cx="4709359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F3F75FD2-064D-4586-8430-BFDDA7F04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95897"/>
            <a:ext cx="6235695" cy="48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35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0037070B-C90E-48DF-8EB8-056B1A7F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16" y="1319199"/>
            <a:ext cx="2120319" cy="554721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BA1F1C-8722-4F57-B705-462E60ACD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62" y="1326329"/>
            <a:ext cx="2114378" cy="553167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235695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(user)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6F354D-10F7-4F9A-AF77-676B8691F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455" y="780791"/>
            <a:ext cx="1354544" cy="657921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7657392-1931-4800-BE46-BFC79512FFA7}"/>
              </a:ext>
            </a:extLst>
          </p:cNvPr>
          <p:cNvCxnSpPr>
            <a:cxnSpLocks/>
          </p:cNvCxnSpPr>
          <p:nvPr/>
        </p:nvCxnSpPr>
        <p:spPr>
          <a:xfrm flipH="1" flipV="1">
            <a:off x="9973423" y="1214429"/>
            <a:ext cx="169954" cy="177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BF30F755-55F0-48A2-B2CB-C9BA72A70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706" y="1709185"/>
            <a:ext cx="3680514" cy="506241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905094-1759-4765-9E88-46C8347E8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59" y="809996"/>
            <a:ext cx="8221879" cy="695896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1DF9C529-4651-4ED3-8A79-52E84E2DA6B7}"/>
              </a:ext>
            </a:extLst>
          </p:cNvPr>
          <p:cNvSpPr txBox="1"/>
          <p:nvPr/>
        </p:nvSpPr>
        <p:spPr>
          <a:xfrm>
            <a:off x="6269235" y="27602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en-US" altLang="zh-TW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4CED959-FBF0-4C18-8526-879E896B1407}"/>
              </a:ext>
            </a:extLst>
          </p:cNvPr>
          <p:cNvSpPr/>
          <p:nvPr/>
        </p:nvSpPr>
        <p:spPr>
          <a:xfrm>
            <a:off x="2753560" y="2760223"/>
            <a:ext cx="1516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教練中心</a:t>
            </a:r>
            <a:endParaRPr lang="en-US" altLang="zh-TW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169FBAFD-5ACF-43C5-A1B4-4B1F2EC79FB3}"/>
              </a:ext>
            </a:extLst>
          </p:cNvPr>
          <p:cNvSpPr/>
          <p:nvPr/>
        </p:nvSpPr>
        <p:spPr>
          <a:xfrm>
            <a:off x="9182838" y="1048324"/>
            <a:ext cx="429088" cy="1661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EC231C62-994D-49BF-BDBE-4A2261F5F43C}"/>
              </a:ext>
            </a:extLst>
          </p:cNvPr>
          <p:cNvSpPr/>
          <p:nvPr/>
        </p:nvSpPr>
        <p:spPr>
          <a:xfrm>
            <a:off x="8704138" y="1013290"/>
            <a:ext cx="429088" cy="2744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內容版面配置區 5">
            <a:extLst>
              <a:ext uri="{FF2B5EF4-FFF2-40B4-BE49-F238E27FC236}">
                <a16:creationId xmlns:a16="http://schemas.microsoft.com/office/drawing/2014/main" id="{CE0DA0EC-8FDE-47B2-A9E4-6DC16A56BA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558895"/>
              </p:ext>
            </p:extLst>
          </p:nvPr>
        </p:nvGraphicFramePr>
        <p:xfrm>
          <a:off x="6720641" y="82712"/>
          <a:ext cx="4709359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65CAC1B7-B8B9-4BE9-9264-484D6C350A6F}"/>
              </a:ext>
            </a:extLst>
          </p:cNvPr>
          <p:cNvSpPr/>
          <p:nvPr/>
        </p:nvSpPr>
        <p:spPr>
          <a:xfrm>
            <a:off x="6191306" y="2674570"/>
            <a:ext cx="1143842" cy="75443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語音泡泡: 橢圓形 22">
            <a:extLst>
              <a:ext uri="{FF2B5EF4-FFF2-40B4-BE49-F238E27FC236}">
                <a16:creationId xmlns:a16="http://schemas.microsoft.com/office/drawing/2014/main" id="{F95535E3-9737-4B37-BD39-C273B87BCAE5}"/>
              </a:ext>
            </a:extLst>
          </p:cNvPr>
          <p:cNvSpPr/>
          <p:nvPr/>
        </p:nvSpPr>
        <p:spPr>
          <a:xfrm>
            <a:off x="2665243" y="2680260"/>
            <a:ext cx="1292608" cy="74874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1539966-3635-4767-8F07-D5989E20C62B}"/>
              </a:ext>
            </a:extLst>
          </p:cNvPr>
          <p:cNvCxnSpPr/>
          <p:nvPr/>
        </p:nvCxnSpPr>
        <p:spPr>
          <a:xfrm flipV="1">
            <a:off x="8813800" y="1497479"/>
            <a:ext cx="0" cy="750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7B66B3B-19CD-42BA-8489-722A38768194}"/>
              </a:ext>
            </a:extLst>
          </p:cNvPr>
          <p:cNvSpPr txBox="1"/>
          <p:nvPr/>
        </p:nvSpPr>
        <p:spPr>
          <a:xfrm>
            <a:off x="9407754" y="148961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由此進入會員</a:t>
            </a:r>
            <a:r>
              <a:rPr lang="en-US" altLang="zh-TW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教練中心</a:t>
            </a:r>
          </a:p>
        </p:txBody>
      </p:sp>
    </p:spTree>
    <p:extLst>
      <p:ext uri="{BB962C8B-B14F-4D97-AF65-F5344CB8AC3E}">
        <p14:creationId xmlns:p14="http://schemas.microsoft.com/office/powerpoint/2010/main" val="194941606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9A2BEC8-0DAB-4E8F-98D9-B3AF55A2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33" y="430823"/>
            <a:ext cx="11322331" cy="6414975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71211565-4A32-496E-9CE1-354FA7ABD690}"/>
              </a:ext>
            </a:extLst>
          </p:cNvPr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 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商城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68BF8BB-8231-4F52-B1BF-CA8CB8B26F2B}"/>
              </a:ext>
            </a:extLst>
          </p:cNvPr>
          <p:cNvSpPr/>
          <p:nvPr/>
        </p:nvSpPr>
        <p:spPr>
          <a:xfrm>
            <a:off x="4192750" y="761493"/>
            <a:ext cx="668215" cy="3591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62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1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商城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3315A8-7AEC-433E-B0EE-28F10F3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338" y="2983779"/>
            <a:ext cx="8692662" cy="3874221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9725BB3-84D5-462E-ABA2-C2FB65F7499E}"/>
              </a:ext>
            </a:extLst>
          </p:cNvPr>
          <p:cNvSpPr/>
          <p:nvPr/>
        </p:nvSpPr>
        <p:spPr>
          <a:xfrm>
            <a:off x="11002458" y="6363314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9" name="內容版面配置區 5">
            <a:extLst>
              <a:ext uri="{FF2B5EF4-FFF2-40B4-BE49-F238E27FC236}">
                <a16:creationId xmlns:a16="http://schemas.microsoft.com/office/drawing/2014/main" id="{D809A2BD-C5E7-4A12-BB31-9D495F0125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4819871"/>
              </p:ext>
            </p:extLst>
          </p:nvPr>
        </p:nvGraphicFramePr>
        <p:xfrm>
          <a:off x="6720641" y="82712"/>
          <a:ext cx="4709359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CB190829-D0BC-4D45-B324-32B8F8BD6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" y="670634"/>
            <a:ext cx="5609232" cy="3981554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535174E0-3C0B-40FB-AA15-23BC881196D2}"/>
              </a:ext>
            </a:extLst>
          </p:cNvPr>
          <p:cNvSpPr/>
          <p:nvPr/>
        </p:nvSpPr>
        <p:spPr>
          <a:xfrm>
            <a:off x="4192306" y="4261387"/>
            <a:ext cx="370703" cy="32709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1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867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0428A12-9D43-4A3C-9945-02620C78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9" y="725544"/>
            <a:ext cx="6027069" cy="42564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CAE358-F141-484F-B691-FC317E7A6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973" y="3111690"/>
            <a:ext cx="8660028" cy="3746310"/>
          </a:xfrm>
          <a:prstGeom prst="rect">
            <a:avLst/>
          </a:prstGeom>
        </p:spPr>
      </p:pic>
      <p:graphicFrame>
        <p:nvGraphicFramePr>
          <p:cNvPr id="19" name="內容版面配置區 5">
            <a:extLst>
              <a:ext uri="{FF2B5EF4-FFF2-40B4-BE49-F238E27FC236}">
                <a16:creationId xmlns:a16="http://schemas.microsoft.com/office/drawing/2014/main" id="{D809A2BD-C5E7-4A12-BB31-9D495F0125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24855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文本框 3">
            <a:extLst>
              <a:ext uri="{FF2B5EF4-FFF2-40B4-BE49-F238E27FC236}">
                <a16:creationId xmlns:a16="http://schemas.microsoft.com/office/drawing/2014/main" id="{2079A5B9-5C57-44EF-9F2D-187618E3506E}"/>
              </a:ext>
            </a:extLst>
          </p:cNvPr>
          <p:cNvSpPr txBox="1"/>
          <p:nvPr/>
        </p:nvSpPr>
        <p:spPr>
          <a:xfrm>
            <a:off x="-2" y="0"/>
            <a:ext cx="6096001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商城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BB9661A4-7418-4457-882C-F5217D67606B}"/>
              </a:ext>
            </a:extLst>
          </p:cNvPr>
          <p:cNvSpPr/>
          <p:nvPr/>
        </p:nvSpPr>
        <p:spPr>
          <a:xfrm>
            <a:off x="27910" y="4487739"/>
            <a:ext cx="370703" cy="32709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1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AC8C64FC-34E1-4D11-B0D8-12FAF0E9CDA7}"/>
              </a:ext>
            </a:extLst>
          </p:cNvPr>
          <p:cNvSpPr/>
          <p:nvPr/>
        </p:nvSpPr>
        <p:spPr>
          <a:xfrm>
            <a:off x="5959051" y="3533880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880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406" y="981502"/>
            <a:ext cx="5058209" cy="583800"/>
          </a:xfrm>
        </p:spPr>
        <p:txBody>
          <a:bodyPr rtlCol="0"/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212 Bk BT" panose="020B0604020204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緣起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50406" y="1856066"/>
            <a:ext cx="5058207" cy="3903289"/>
          </a:xfrm>
        </p:spPr>
        <p:txBody>
          <a:bodyPr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提供一個平台，陳列所有健身相關產品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可提供新的工作型態給健身教練發揮其長才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快速掌握健身相關知識選擇適合自己課程以及可利用資源，打造專屬個人清單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為忙碌的現代人提供了更多的健身新選擇，即使不出門也能獲得到專業教練的健身指導</a:t>
            </a:r>
          </a:p>
          <a:p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7FF804-D8CC-45AB-AB64-2D291F9E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7B9BE3C-4FA0-490A-9298-9ACC7C49CA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82164A-575F-40D7-B647-B767A483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5" y="0"/>
            <a:ext cx="576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0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E478006-77A6-49CC-A889-1E567604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39" y="695896"/>
            <a:ext cx="11292322" cy="6162104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71211565-4A32-496E-9CE1-354FA7ABD690}"/>
              </a:ext>
            </a:extLst>
          </p:cNvPr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 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健身教學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D7D5FE6-87DA-4257-9FC4-D843555D091F}"/>
              </a:ext>
            </a:extLst>
          </p:cNvPr>
          <p:cNvSpPr/>
          <p:nvPr/>
        </p:nvSpPr>
        <p:spPr>
          <a:xfrm>
            <a:off x="5234353" y="695896"/>
            <a:ext cx="861646" cy="483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76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E00D735-AFDA-46DC-8796-74649C0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95" y="0"/>
            <a:ext cx="8533912" cy="68297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5E33006-FBEB-43CD-A419-80EF7B1A83AD}"/>
              </a:ext>
            </a:extLst>
          </p:cNvPr>
          <p:cNvSpPr txBox="1"/>
          <p:nvPr/>
        </p:nvSpPr>
        <p:spPr>
          <a:xfrm>
            <a:off x="290008" y="1934307"/>
            <a:ext cx="923330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rgbClr val="24263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會員課程</a:t>
            </a:r>
          </a:p>
        </p:txBody>
      </p:sp>
    </p:spTree>
    <p:extLst>
      <p:ext uri="{BB962C8B-B14F-4D97-AF65-F5344CB8AC3E}">
        <p14:creationId xmlns:p14="http://schemas.microsoft.com/office/powerpoint/2010/main" val="3770773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/>
          <a:stretch/>
        </p:blipFill>
        <p:spPr bwMode="auto">
          <a:xfrm>
            <a:off x="1080840" y="1037230"/>
            <a:ext cx="10220325" cy="519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429137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前台課程操作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會員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1" name="內容版面配置區 5">
            <a:extLst>
              <a:ext uri="{FF2B5EF4-FFF2-40B4-BE49-F238E27FC236}">
                <a16:creationId xmlns:a16="http://schemas.microsoft.com/office/drawing/2014/main" id="{A3CF18D9-A680-41A6-9A99-FA52239C7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3659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圖片 32">
            <a:extLst>
              <a:ext uri="{FF2B5EF4-FFF2-40B4-BE49-F238E27FC236}">
                <a16:creationId xmlns:a16="http://schemas.microsoft.com/office/drawing/2014/main" id="{73E05350-93B9-4319-9E79-4A326A850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642" y="3523541"/>
            <a:ext cx="2317358" cy="156231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4BCE324F-29F8-4543-A0DC-13707ABBB83F}"/>
              </a:ext>
            </a:extLst>
          </p:cNvPr>
          <p:cNvSpPr/>
          <p:nvPr/>
        </p:nvSpPr>
        <p:spPr>
          <a:xfrm>
            <a:off x="9393382" y="4255050"/>
            <a:ext cx="576881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86823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322" y="788441"/>
            <a:ext cx="2796588" cy="24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t="8844" r="17119"/>
          <a:stretch/>
        </p:blipFill>
        <p:spPr bwMode="auto">
          <a:xfrm>
            <a:off x="817252" y="528800"/>
            <a:ext cx="8158348" cy="63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353771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前台課程操作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會員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36" name="內容版面配置區 5">
            <a:extLst>
              <a:ext uri="{FF2B5EF4-FFF2-40B4-BE49-F238E27FC236}">
                <a16:creationId xmlns:a16="http://schemas.microsoft.com/office/drawing/2014/main" id="{AC1B0ED6-A6E9-4D3E-854C-1C0C2C337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3897467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64BA69A6-12ED-4973-89EF-CCC3DBB8E8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7817" y="3496654"/>
            <a:ext cx="2221588" cy="334746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591C9194-D009-49E9-AF91-1FE8C29F5996}"/>
              </a:ext>
            </a:extLst>
          </p:cNvPr>
          <p:cNvSpPr/>
          <p:nvPr/>
        </p:nvSpPr>
        <p:spPr>
          <a:xfrm>
            <a:off x="6149049" y="3225603"/>
            <a:ext cx="1151878" cy="460854"/>
          </a:xfrm>
          <a:prstGeom prst="wedgeEllipseCallout">
            <a:avLst>
              <a:gd name="adj1" fmla="val 31299"/>
              <a:gd name="adj2" fmla="val 7138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C7A59E1-5ED1-428D-B504-D5108724A1E9}"/>
              </a:ext>
            </a:extLst>
          </p:cNvPr>
          <p:cNvSpPr txBox="1"/>
          <p:nvPr/>
        </p:nvSpPr>
        <p:spPr>
          <a:xfrm>
            <a:off x="6175943" y="3279391"/>
            <a:ext cx="115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點擊聊天</a:t>
            </a:r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86435257-2B67-4E72-9384-BAE783FE3AF1}"/>
              </a:ext>
            </a:extLst>
          </p:cNvPr>
          <p:cNvSpPr/>
          <p:nvPr/>
        </p:nvSpPr>
        <p:spPr>
          <a:xfrm>
            <a:off x="8428289" y="3963492"/>
            <a:ext cx="531825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FCC78FA6-5ACA-470E-A3B3-334A92055DB6}"/>
              </a:ext>
            </a:extLst>
          </p:cNvPr>
          <p:cNvSpPr/>
          <p:nvPr/>
        </p:nvSpPr>
        <p:spPr>
          <a:xfrm>
            <a:off x="8574422" y="1338811"/>
            <a:ext cx="419360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語音泡泡: 橢圓形 11">
            <a:extLst>
              <a:ext uri="{FF2B5EF4-FFF2-40B4-BE49-F238E27FC236}">
                <a16:creationId xmlns:a16="http://schemas.microsoft.com/office/drawing/2014/main" id="{7408A3B9-066F-4E8C-A732-7DB1C44053AB}"/>
              </a:ext>
            </a:extLst>
          </p:cNvPr>
          <p:cNvSpPr/>
          <p:nvPr/>
        </p:nvSpPr>
        <p:spPr>
          <a:xfrm flipH="1">
            <a:off x="77665" y="3097323"/>
            <a:ext cx="1922931" cy="184568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74C528-FB1E-46CF-8550-C74CA62A2E42}"/>
              </a:ext>
            </a:extLst>
          </p:cNvPr>
          <p:cNvSpPr/>
          <p:nvPr/>
        </p:nvSpPr>
        <p:spPr>
          <a:xfrm>
            <a:off x="211985" y="3466655"/>
            <a:ext cx="1654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會員所有參加</a:t>
            </a:r>
            <a:endParaRPr lang="en-US" altLang="zh-TW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課程的日期都會在小月曆上顯示</a:t>
            </a:r>
            <a:r>
              <a:rPr lang="en-US" altLang="zh-TW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橢圓形 7">
            <a:extLst>
              <a:ext uri="{FF2B5EF4-FFF2-40B4-BE49-F238E27FC236}">
                <a16:creationId xmlns:a16="http://schemas.microsoft.com/office/drawing/2014/main" id="{591C9194-D009-49E9-AF91-1FE8C29F5996}"/>
              </a:ext>
            </a:extLst>
          </p:cNvPr>
          <p:cNvSpPr/>
          <p:nvPr/>
        </p:nvSpPr>
        <p:spPr>
          <a:xfrm>
            <a:off x="10645247" y="2971018"/>
            <a:ext cx="1555844" cy="977125"/>
          </a:xfrm>
          <a:prstGeom prst="wedgeEllipseCallout">
            <a:avLst>
              <a:gd name="adj1" fmla="val -53289"/>
              <a:gd name="adj2" fmla="val -282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7A59E1-5ED1-428D-B504-D5108724A1E9}"/>
              </a:ext>
            </a:extLst>
          </p:cNvPr>
          <p:cNvSpPr txBox="1"/>
          <p:nvPr/>
        </p:nvSpPr>
        <p:spPr>
          <a:xfrm>
            <a:off x="10811782" y="3058033"/>
            <a:ext cx="155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後悔參加</a:t>
            </a:r>
            <a:endParaRPr lang="en-US" altLang="zh-TW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的話退課也  </a:t>
            </a:r>
            <a:endParaRPr lang="en-US" altLang="zh-TW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行</a:t>
            </a:r>
            <a:r>
              <a:rPr lang="en-US" altLang="zh-TW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817231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087389-03F2-48E9-8443-4A4B1FA9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23" y="17070"/>
            <a:ext cx="8563707" cy="68409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60FEC7-F84A-4A51-8D8C-6B98894142B5}"/>
              </a:ext>
            </a:extLst>
          </p:cNvPr>
          <p:cNvSpPr txBox="1"/>
          <p:nvPr/>
        </p:nvSpPr>
        <p:spPr>
          <a:xfrm>
            <a:off x="290008" y="2151727"/>
            <a:ext cx="923330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rgbClr val="24263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教練課程</a:t>
            </a:r>
          </a:p>
        </p:txBody>
      </p:sp>
    </p:spTree>
    <p:extLst>
      <p:ext uri="{BB962C8B-B14F-4D97-AF65-F5344CB8AC3E}">
        <p14:creationId xmlns:p14="http://schemas.microsoft.com/office/powerpoint/2010/main" val="4055447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4" t="2275" r="18642" b="10423"/>
          <a:stretch/>
        </p:blipFill>
        <p:spPr bwMode="auto">
          <a:xfrm>
            <a:off x="1985405" y="432994"/>
            <a:ext cx="8202707" cy="638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2103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前台課程操作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教練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8" name="內容版面配置區 5">
            <a:extLst>
              <a:ext uri="{FF2B5EF4-FFF2-40B4-BE49-F238E27FC236}">
                <a16:creationId xmlns:a16="http://schemas.microsoft.com/office/drawing/2014/main" id="{91503EC3-B948-4BEF-BDEC-A21FDCAA93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236023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780AD979-FF5A-44A2-8A8F-D12DC2E7F817}"/>
              </a:ext>
            </a:extLst>
          </p:cNvPr>
          <p:cNvSpPr/>
          <p:nvPr/>
        </p:nvSpPr>
        <p:spPr>
          <a:xfrm rot="1125226">
            <a:off x="6540712" y="5383012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語音泡泡: 橢圓形 15">
            <a:extLst>
              <a:ext uri="{FF2B5EF4-FFF2-40B4-BE49-F238E27FC236}">
                <a16:creationId xmlns:a16="http://schemas.microsoft.com/office/drawing/2014/main" id="{27BF615A-139C-463F-8872-17A1AC0B32B4}"/>
              </a:ext>
            </a:extLst>
          </p:cNvPr>
          <p:cNvSpPr/>
          <p:nvPr/>
        </p:nvSpPr>
        <p:spPr>
          <a:xfrm>
            <a:off x="4005308" y="4107977"/>
            <a:ext cx="2595055" cy="1813041"/>
          </a:xfrm>
          <a:prstGeom prst="wedgeEllipseCallout">
            <a:avLst>
              <a:gd name="adj1" fmla="val -67099"/>
              <a:gd name="adj2" fmla="val 189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8B3328F-F1AA-4DF2-BB99-E33347623875}"/>
              </a:ext>
            </a:extLst>
          </p:cNvPr>
          <p:cNvSpPr txBox="1"/>
          <p:nvPr/>
        </p:nvSpPr>
        <p:spPr>
          <a:xfrm>
            <a:off x="4126919" y="4553078"/>
            <a:ext cx="2285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點擊小月曆可查看教練行程，也可即時把私人排程加入小月曆</a:t>
            </a:r>
          </a:p>
        </p:txBody>
      </p:sp>
      <p:sp>
        <p:nvSpPr>
          <p:cNvPr id="19" name="箭號: 向右 29">
            <a:extLst>
              <a:ext uri="{FF2B5EF4-FFF2-40B4-BE49-F238E27FC236}">
                <a16:creationId xmlns:a16="http://schemas.microsoft.com/office/drawing/2014/main" id="{780AD979-FF5A-44A2-8A8F-D12DC2E7F817}"/>
              </a:ext>
            </a:extLst>
          </p:cNvPr>
          <p:cNvSpPr/>
          <p:nvPr/>
        </p:nvSpPr>
        <p:spPr>
          <a:xfrm rot="21234346">
            <a:off x="6621023" y="4581239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18" y="6217660"/>
            <a:ext cx="14763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18" y="5014743"/>
            <a:ext cx="1615732" cy="46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39726D7-4354-4AFF-A4B3-D8FFA70317B2}"/>
              </a:ext>
            </a:extLst>
          </p:cNvPr>
          <p:cNvSpPr txBox="1"/>
          <p:nvPr/>
        </p:nvSpPr>
        <p:spPr>
          <a:xfrm>
            <a:off x="6937131" y="5736352"/>
            <a:ext cx="36471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選擇不想上課的天數加入私人排程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39726D7-4354-4AFF-A4B3-D8FFA70317B2}"/>
              </a:ext>
            </a:extLst>
          </p:cNvPr>
          <p:cNvSpPr txBox="1"/>
          <p:nvPr/>
        </p:nvSpPr>
        <p:spPr>
          <a:xfrm>
            <a:off x="7224058" y="4498486"/>
            <a:ext cx="20313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查看當日行程內容</a:t>
            </a:r>
          </a:p>
        </p:txBody>
      </p:sp>
    </p:spTree>
    <p:extLst>
      <p:ext uri="{BB962C8B-B14F-4D97-AF65-F5344CB8AC3E}">
        <p14:creationId xmlns:p14="http://schemas.microsoft.com/office/powerpoint/2010/main" val="304092323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3" y="220802"/>
            <a:ext cx="4391869" cy="648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59055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前台課程操作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教練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19" name="內容版面配置區 5">
            <a:extLst>
              <a:ext uri="{FF2B5EF4-FFF2-40B4-BE49-F238E27FC236}">
                <a16:creationId xmlns:a16="http://schemas.microsoft.com/office/drawing/2014/main" id="{391606D2-7DE9-40DB-92AC-4863A27225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337221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889298"/>
            <a:ext cx="5631975" cy="581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語音泡泡: 橢圓形 15">
            <a:extLst>
              <a:ext uri="{FF2B5EF4-FFF2-40B4-BE49-F238E27FC236}">
                <a16:creationId xmlns:a16="http://schemas.microsoft.com/office/drawing/2014/main" id="{27BF615A-139C-463F-8872-17A1AC0B32B4}"/>
              </a:ext>
            </a:extLst>
          </p:cNvPr>
          <p:cNvSpPr/>
          <p:nvPr/>
        </p:nvSpPr>
        <p:spPr>
          <a:xfrm>
            <a:off x="8721487" y="2570054"/>
            <a:ext cx="2239488" cy="1874769"/>
          </a:xfrm>
          <a:prstGeom prst="wedgeEllipseCallout">
            <a:avLst>
              <a:gd name="adj1" fmla="val -46237"/>
              <a:gd name="adj2" fmla="val 4268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B3328F-F1AA-4DF2-BB99-E33347623875}"/>
              </a:ext>
            </a:extLst>
          </p:cNvPr>
          <p:cNvSpPr txBox="1"/>
          <p:nvPr/>
        </p:nvSpPr>
        <p:spPr>
          <a:xfrm>
            <a:off x="8843097" y="3077804"/>
            <a:ext cx="211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若是已經有排定行程的日期則無法選為上課日期</a:t>
            </a:r>
            <a:r>
              <a:rPr lang="en-US" altLang="zh-TW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538095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229615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前台課程操作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教練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73" name="內容版面配置區 5">
            <a:extLst>
              <a:ext uri="{FF2B5EF4-FFF2-40B4-BE49-F238E27FC236}">
                <a16:creationId xmlns:a16="http://schemas.microsoft.com/office/drawing/2014/main" id="{B56AC222-139F-495D-9AE9-6EA438FF9B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3137408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7" name="圖片 76">
            <a:extLst>
              <a:ext uri="{FF2B5EF4-FFF2-40B4-BE49-F238E27FC236}">
                <a16:creationId xmlns:a16="http://schemas.microsoft.com/office/drawing/2014/main" id="{9E9BD7CE-ECF9-4A2F-A726-DD522C2C99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629" y="1314450"/>
            <a:ext cx="4993647" cy="4222476"/>
          </a:xfrm>
          <a:prstGeom prst="rect">
            <a:avLst/>
          </a:prstGeom>
        </p:spPr>
      </p:pic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6F9BBDA6-2FB6-48A2-9832-82BE63198661}"/>
              </a:ext>
            </a:extLst>
          </p:cNvPr>
          <p:cNvSpPr/>
          <p:nvPr/>
        </p:nvSpPr>
        <p:spPr>
          <a:xfrm>
            <a:off x="102323" y="2007878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1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32B967-1475-4BA3-9649-D1386974B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811" y="1935212"/>
            <a:ext cx="2284670" cy="36017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FB827D-C8FE-4A22-99BB-94ABDB0A16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3512" y="817685"/>
            <a:ext cx="6573900" cy="560949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79" name="箭號: 向右 78">
            <a:extLst>
              <a:ext uri="{FF2B5EF4-FFF2-40B4-BE49-F238E27FC236}">
                <a16:creationId xmlns:a16="http://schemas.microsoft.com/office/drawing/2014/main" id="{229D402F-98F1-42AC-B58E-C83115468F39}"/>
              </a:ext>
            </a:extLst>
          </p:cNvPr>
          <p:cNvSpPr/>
          <p:nvPr/>
        </p:nvSpPr>
        <p:spPr>
          <a:xfrm>
            <a:off x="5227276" y="1314450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755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E00D735-AFDA-46DC-8796-74649C0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95" y="0"/>
            <a:ext cx="8533912" cy="682979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562B55B-9587-4639-B365-A41ADC148FE6}"/>
              </a:ext>
            </a:extLst>
          </p:cNvPr>
          <p:cNvSpPr txBox="1"/>
          <p:nvPr/>
        </p:nvSpPr>
        <p:spPr>
          <a:xfrm>
            <a:off x="290008" y="1934307"/>
            <a:ext cx="923330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rgbClr val="24263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會員預約</a:t>
            </a:r>
          </a:p>
        </p:txBody>
      </p:sp>
    </p:spTree>
    <p:extLst>
      <p:ext uri="{BB962C8B-B14F-4D97-AF65-F5344CB8AC3E}">
        <p14:creationId xmlns:p14="http://schemas.microsoft.com/office/powerpoint/2010/main" val="2424408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會員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9FADD458-C48C-41D5-BC67-D5408C1404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634248"/>
              </p:ext>
            </p:extLst>
          </p:nvPr>
        </p:nvGraphicFramePr>
        <p:xfrm>
          <a:off x="6755638" y="67297"/>
          <a:ext cx="4829133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BEA8335C-6161-4521-812A-4E3E83A87C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028" y="808892"/>
            <a:ext cx="10827338" cy="5794132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EFF1135C-F63C-4F45-87E3-D43BA782A9A6}"/>
              </a:ext>
            </a:extLst>
          </p:cNvPr>
          <p:cNvSpPr/>
          <p:nvPr/>
        </p:nvSpPr>
        <p:spPr>
          <a:xfrm>
            <a:off x="9355015" y="5949009"/>
            <a:ext cx="518746" cy="350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16DE0B0-792E-44E4-AEBE-7E8D0DF279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5581" y="5358376"/>
            <a:ext cx="1648055" cy="1181265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49A2D37-34A3-4130-89AB-DB5D611E129B}"/>
              </a:ext>
            </a:extLst>
          </p:cNvPr>
          <p:cNvCxnSpPr>
            <a:stCxn id="13" idx="6"/>
          </p:cNvCxnSpPr>
          <p:nvPr/>
        </p:nvCxnSpPr>
        <p:spPr>
          <a:xfrm>
            <a:off x="9873761" y="6124223"/>
            <a:ext cx="316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語音泡泡: 橢圓形 15">
            <a:extLst>
              <a:ext uri="{FF2B5EF4-FFF2-40B4-BE49-F238E27FC236}">
                <a16:creationId xmlns:a16="http://schemas.microsoft.com/office/drawing/2014/main" id="{27BF615A-139C-463F-8872-17A1AC0B32B4}"/>
              </a:ext>
            </a:extLst>
          </p:cNvPr>
          <p:cNvSpPr/>
          <p:nvPr/>
        </p:nvSpPr>
        <p:spPr>
          <a:xfrm>
            <a:off x="6225698" y="4626591"/>
            <a:ext cx="2239488" cy="1815152"/>
          </a:xfrm>
          <a:prstGeom prst="wedgeEllipseCallout">
            <a:avLst>
              <a:gd name="adj1" fmla="val 52197"/>
              <a:gd name="adj2" fmla="val 24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B3328F-F1AA-4DF2-BB99-E33347623875}"/>
              </a:ext>
            </a:extLst>
          </p:cNvPr>
          <p:cNvSpPr txBox="1"/>
          <p:nvPr/>
        </p:nvSpPr>
        <p:spPr>
          <a:xfrm>
            <a:off x="6400800" y="4896711"/>
            <a:ext cx="2173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點擊「預約教練」，填寫預約訂單，以開始一對一預約課程</a:t>
            </a:r>
          </a:p>
        </p:txBody>
      </p:sp>
    </p:spTree>
    <p:extLst>
      <p:ext uri="{BB962C8B-B14F-4D97-AF65-F5344CB8AC3E}">
        <p14:creationId xmlns:p14="http://schemas.microsoft.com/office/powerpoint/2010/main" val="14465579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使用技術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BFF98D7-AAAF-4009-84BE-1BA43A993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91" y="1038093"/>
            <a:ext cx="1662411" cy="86909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DF3D474-B68F-4B6D-B209-347B80CE1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1" y="5323384"/>
            <a:ext cx="1151738" cy="115173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42DF416F-32ED-42FF-954E-34D9CF6D8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249" y="4198455"/>
            <a:ext cx="1373659" cy="659357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A0EDBB1-562D-4817-8B1B-2608F14FF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2" y="4025327"/>
            <a:ext cx="1716244" cy="100561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1F0FA50-73EF-4855-B01B-C60AE124E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265" y="2474009"/>
            <a:ext cx="1828606" cy="102859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288774E-62A7-4397-B404-07C5B6632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386" y="2618093"/>
            <a:ext cx="1009916" cy="100991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170EAE6-635D-4490-8FDC-AD752C8004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0834" y="5490105"/>
            <a:ext cx="2024449" cy="106283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0350D1DD-112F-41C8-9C27-AFB1DFCE49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1067" y="4099587"/>
            <a:ext cx="1062836" cy="106283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B7DFB97E-0049-43A9-BB42-84D084677C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0970" y="5309405"/>
            <a:ext cx="1247441" cy="124744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60FDF46-FB8F-44F4-8639-730B063A1C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449" y="5391192"/>
            <a:ext cx="1886651" cy="116565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C2B301D8-6DB5-40A1-AF45-0921FAE1DA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4388" y="3822617"/>
            <a:ext cx="1523776" cy="152377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407DB185-4273-4D7D-8B5F-5CD407C2AA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9287" y="2618093"/>
            <a:ext cx="1373659" cy="57633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405EF19B-B1EB-4925-B94B-5BA615B85A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0168" y="899760"/>
            <a:ext cx="1062836" cy="1062836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63972A6B-52E0-472A-9C0C-FD9A466542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3641" y="1017225"/>
            <a:ext cx="952381" cy="952381"/>
          </a:xfrm>
          <a:prstGeom prst="rect">
            <a:avLst/>
          </a:prstGeom>
        </p:spPr>
      </p:pic>
      <p:graphicFrame>
        <p:nvGraphicFramePr>
          <p:cNvPr id="40" name="物件 39">
            <a:extLst>
              <a:ext uri="{FF2B5EF4-FFF2-40B4-BE49-F238E27FC236}">
                <a16:creationId xmlns:a16="http://schemas.microsoft.com/office/drawing/2014/main" id="{4F12BA70-EB70-4704-8675-C9DC6EA92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085908"/>
              </p:ext>
            </p:extLst>
          </p:nvPr>
        </p:nvGraphicFramePr>
        <p:xfrm>
          <a:off x="8782834" y="2484114"/>
          <a:ext cx="844288" cy="84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點陣圖影像" r:id="rId18" imgW="2438280" imgH="2438280" progId="Paint.Picture">
                  <p:embed/>
                </p:oleObj>
              </mc:Choice>
              <mc:Fallback>
                <p:oleObj name="點陣圖影像" r:id="rId18" imgW="2438280" imgH="2438280" progId="Paint.Picture">
                  <p:embed/>
                  <p:pic>
                    <p:nvPicPr>
                      <p:cNvPr id="49" name="物件 48">
                        <a:extLst>
                          <a:ext uri="{FF2B5EF4-FFF2-40B4-BE49-F238E27FC236}">
                            <a16:creationId xmlns:a16="http://schemas.microsoft.com/office/drawing/2014/main" id="{3DA4D42C-859F-4800-A35B-46FFC0CB78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782834" y="2484114"/>
                        <a:ext cx="844288" cy="84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圖片 40">
            <a:extLst>
              <a:ext uri="{FF2B5EF4-FFF2-40B4-BE49-F238E27FC236}">
                <a16:creationId xmlns:a16="http://schemas.microsoft.com/office/drawing/2014/main" id="{4A619A2D-F51D-499F-9999-8897320E48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05767" y="5552665"/>
            <a:ext cx="842709" cy="842709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3133970-45B3-44D0-A300-301DF5791DE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21031" y="5706260"/>
            <a:ext cx="1658609" cy="626585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4FC8ADE-F1F3-4667-9C4B-3165E1822F8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03932" y="899760"/>
            <a:ext cx="1643502" cy="100561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69176FA-CEDC-49AD-8871-37B460C037D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38957" y="5552665"/>
            <a:ext cx="923989" cy="923989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487023A0-57C7-4EA1-9845-66CCEE1332A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43735" y="1017225"/>
            <a:ext cx="1357669" cy="90346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75C0250-89B2-4F69-9AEB-F9E83D3C8F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27370" y="708886"/>
            <a:ext cx="1546050" cy="1546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25D97C-CF99-4D2A-84AE-FE241A61DF2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4800" y="2249385"/>
            <a:ext cx="1312003" cy="13120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4692CEA-851C-406A-9372-DC8AADE40D2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68125" y="2445142"/>
            <a:ext cx="1715116" cy="9800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0C158CF-AC7F-428C-B875-B5F770366D1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12460" y="4000381"/>
            <a:ext cx="1156653" cy="1156653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93924ECD-07A5-4A23-BD81-B3A329FADCD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02350" y="4199272"/>
            <a:ext cx="1431284" cy="8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9309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會員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4F107166-A1F9-425D-822A-964A9BA7C6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444588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9C844F0A-ED49-47D4-97B5-38F5C4F51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87" y="836572"/>
            <a:ext cx="4296375" cy="596348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9CF895-3339-4404-867C-F52A4E75C7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795" y="3079825"/>
            <a:ext cx="3603205" cy="210122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780F5F87-FE18-4370-A94C-C2A7864A8399}"/>
              </a:ext>
            </a:extLst>
          </p:cNvPr>
          <p:cNvSpPr/>
          <p:nvPr/>
        </p:nvSpPr>
        <p:spPr>
          <a:xfrm>
            <a:off x="9891346" y="4554415"/>
            <a:ext cx="931985" cy="5760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2ECC4D-5AAC-4AD6-A23D-79DEE6FE25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1703" y="1350994"/>
            <a:ext cx="4277322" cy="493463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249A177-351C-479E-97A0-F224464C27CB}"/>
              </a:ext>
            </a:extLst>
          </p:cNvPr>
          <p:cNvCxnSpPr>
            <a:cxnSpLocks/>
          </p:cNvCxnSpPr>
          <p:nvPr/>
        </p:nvCxnSpPr>
        <p:spPr>
          <a:xfrm flipV="1">
            <a:off x="8663910" y="5029200"/>
            <a:ext cx="1227436" cy="666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3865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A8D3AFAC-CEB9-425F-8F71-E42AB54C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10" y="1822920"/>
            <a:ext cx="2395990" cy="492411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EFC6FC7-3F17-413F-9E9C-F04F1E821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32" y="777433"/>
            <a:ext cx="9707330" cy="5020376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會員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9FADD458-C48C-41D5-BC67-D5408C1404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576514"/>
              </p:ext>
            </p:extLst>
          </p:nvPr>
        </p:nvGraphicFramePr>
        <p:xfrm>
          <a:off x="6180335" y="-365423"/>
          <a:ext cx="6011665" cy="1598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箭號: 向右 8">
            <a:extLst>
              <a:ext uri="{FF2B5EF4-FFF2-40B4-BE49-F238E27FC236}">
                <a16:creationId xmlns:a16="http://schemas.microsoft.com/office/drawing/2014/main" id="{EBAEBE89-B309-4BC5-8A06-BE2A3B1FD949}"/>
              </a:ext>
            </a:extLst>
          </p:cNvPr>
          <p:cNvSpPr/>
          <p:nvPr/>
        </p:nvSpPr>
        <p:spPr>
          <a:xfrm>
            <a:off x="24097" y="4491786"/>
            <a:ext cx="363428" cy="3504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1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8707368-C481-4540-8ABD-31C95BAB73F1}"/>
              </a:ext>
            </a:extLst>
          </p:cNvPr>
          <p:cNvSpPr/>
          <p:nvPr/>
        </p:nvSpPr>
        <p:spPr>
          <a:xfrm>
            <a:off x="2446023" y="4667000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116C1B9-F5BD-4124-8A94-2139F7DF8C57}"/>
              </a:ext>
            </a:extLst>
          </p:cNvPr>
          <p:cNvSpPr/>
          <p:nvPr/>
        </p:nvSpPr>
        <p:spPr>
          <a:xfrm>
            <a:off x="367396" y="4526955"/>
            <a:ext cx="808892" cy="280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C44EB-8F4F-4F7A-AFC5-E9F5B2D7B6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7644" y="4190365"/>
            <a:ext cx="2549948" cy="257302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31DE173-C975-472B-839A-E99BC2A76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4939" y="4333717"/>
            <a:ext cx="2476846" cy="228631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048982B8-B2A2-4BD3-8DDB-7171B788E1D4}"/>
              </a:ext>
            </a:extLst>
          </p:cNvPr>
          <p:cNvSpPr/>
          <p:nvPr/>
        </p:nvSpPr>
        <p:spPr>
          <a:xfrm>
            <a:off x="5828383" y="5022987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3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3B9AA4C2-8912-436D-B0CE-E260BF114B61}"/>
              </a:ext>
            </a:extLst>
          </p:cNvPr>
          <p:cNvSpPr/>
          <p:nvPr/>
        </p:nvSpPr>
        <p:spPr>
          <a:xfrm>
            <a:off x="9085102" y="5673359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4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3BA02AB-2C3F-449B-A38E-CD71559A19BB}"/>
              </a:ext>
            </a:extLst>
          </p:cNvPr>
          <p:cNvSpPr/>
          <p:nvPr/>
        </p:nvSpPr>
        <p:spPr>
          <a:xfrm>
            <a:off x="6600364" y="3138854"/>
            <a:ext cx="1057736" cy="571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F0765FD-77A2-4A7A-91C1-2EBF30BFCFD3}"/>
              </a:ext>
            </a:extLst>
          </p:cNvPr>
          <p:cNvSpPr/>
          <p:nvPr/>
        </p:nvSpPr>
        <p:spPr>
          <a:xfrm>
            <a:off x="8111978" y="3098746"/>
            <a:ext cx="1057736" cy="571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2AF9365-8931-4683-886E-090875B52DA2}"/>
              </a:ext>
            </a:extLst>
          </p:cNvPr>
          <p:cNvCxnSpPr/>
          <p:nvPr/>
        </p:nvCxnSpPr>
        <p:spPr>
          <a:xfrm flipH="1">
            <a:off x="7742435" y="3670246"/>
            <a:ext cx="742142" cy="821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C43DBBC-4495-44DB-AC38-1D2B2465823E}"/>
              </a:ext>
            </a:extLst>
          </p:cNvPr>
          <p:cNvCxnSpPr>
            <a:cxnSpLocks/>
          </p:cNvCxnSpPr>
          <p:nvPr/>
        </p:nvCxnSpPr>
        <p:spPr>
          <a:xfrm flipH="1">
            <a:off x="5209014" y="3616493"/>
            <a:ext cx="1525232" cy="684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0425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F4799F-2408-4C48-8970-6819AA1F9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714372"/>
            <a:ext cx="7297168" cy="6058746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會員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9FADD458-C48C-41D5-BC67-D5408C1404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70879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橢圓 18">
            <a:extLst>
              <a:ext uri="{FF2B5EF4-FFF2-40B4-BE49-F238E27FC236}">
                <a16:creationId xmlns:a16="http://schemas.microsoft.com/office/drawing/2014/main" id="{57D5BC0E-C568-4798-8029-8092239B87F1}"/>
              </a:ext>
            </a:extLst>
          </p:cNvPr>
          <p:cNvSpPr/>
          <p:nvPr/>
        </p:nvSpPr>
        <p:spPr>
          <a:xfrm>
            <a:off x="195669" y="4249835"/>
            <a:ext cx="579629" cy="28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左 26">
            <a:extLst>
              <a:ext uri="{FF2B5EF4-FFF2-40B4-BE49-F238E27FC236}">
                <a16:creationId xmlns:a16="http://schemas.microsoft.com/office/drawing/2014/main" id="{3E1E0B09-D0E0-40C3-88E7-4925D7844638}"/>
              </a:ext>
            </a:extLst>
          </p:cNvPr>
          <p:cNvSpPr/>
          <p:nvPr/>
        </p:nvSpPr>
        <p:spPr>
          <a:xfrm>
            <a:off x="843157" y="4249835"/>
            <a:ext cx="363428" cy="350428"/>
          </a:xfrm>
          <a:prstGeom prst="lef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796CC65-7E75-4662-910D-2A7F2EAE8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38" y="713700"/>
            <a:ext cx="5663128" cy="2864989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A8D4E6CF-BB83-4F6B-B69B-EDA87BEA35CC}"/>
              </a:ext>
            </a:extLst>
          </p:cNvPr>
          <p:cNvSpPr/>
          <p:nvPr/>
        </p:nvSpPr>
        <p:spPr>
          <a:xfrm>
            <a:off x="4659928" y="2312718"/>
            <a:ext cx="363428" cy="3504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3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1E9EF55-AEDF-454E-AE28-F1DF36FA4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5669" y="2236319"/>
            <a:ext cx="3767401" cy="430882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AFBE5EA2-BFBE-4DB4-9BC4-E6E8AFFDCE51}"/>
              </a:ext>
            </a:extLst>
          </p:cNvPr>
          <p:cNvSpPr/>
          <p:nvPr/>
        </p:nvSpPr>
        <p:spPr>
          <a:xfrm>
            <a:off x="5023356" y="2651772"/>
            <a:ext cx="783133" cy="350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5A2C82-EE31-469E-BEFC-1BCA64A09BBC}"/>
              </a:ext>
            </a:extLst>
          </p:cNvPr>
          <p:cNvCxnSpPr>
            <a:cxnSpLocks/>
          </p:cNvCxnSpPr>
          <p:nvPr/>
        </p:nvCxnSpPr>
        <p:spPr>
          <a:xfrm>
            <a:off x="5806489" y="3020676"/>
            <a:ext cx="3451811" cy="3122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89457E3D-D720-443D-B257-DDA7338B58C4}"/>
              </a:ext>
            </a:extLst>
          </p:cNvPr>
          <p:cNvSpPr/>
          <p:nvPr/>
        </p:nvSpPr>
        <p:spPr>
          <a:xfrm>
            <a:off x="9390089" y="5884022"/>
            <a:ext cx="1011211" cy="578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76487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F4799F-2408-4C48-8970-6819AA1F9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7" y="671099"/>
            <a:ext cx="7297168" cy="6058746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會員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9FADD458-C48C-41D5-BC67-D5408C1404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2552544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橢圓 6">
            <a:extLst>
              <a:ext uri="{FF2B5EF4-FFF2-40B4-BE49-F238E27FC236}">
                <a16:creationId xmlns:a16="http://schemas.microsoft.com/office/drawing/2014/main" id="{9F4C1470-121C-4C00-978A-7571E05B261C}"/>
              </a:ext>
            </a:extLst>
          </p:cNvPr>
          <p:cNvSpPr/>
          <p:nvPr/>
        </p:nvSpPr>
        <p:spPr>
          <a:xfrm>
            <a:off x="663011" y="3913265"/>
            <a:ext cx="579629" cy="28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8BBF03D-8015-4848-A34B-92CB6A7FCF61}"/>
              </a:ext>
            </a:extLst>
          </p:cNvPr>
          <p:cNvSpPr/>
          <p:nvPr/>
        </p:nvSpPr>
        <p:spPr>
          <a:xfrm>
            <a:off x="6455284" y="2619479"/>
            <a:ext cx="841131" cy="411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C70AB29-296B-414A-86A3-A9E37BF96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060" y="3856134"/>
            <a:ext cx="4095818" cy="23984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CE97CF-91F0-4FD5-AF23-F7F2BB6465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6060" y="740666"/>
            <a:ext cx="4027284" cy="255644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8707368-C481-4540-8ABD-31C95BAB73F1}"/>
              </a:ext>
            </a:extLst>
          </p:cNvPr>
          <p:cNvSpPr/>
          <p:nvPr/>
        </p:nvSpPr>
        <p:spPr>
          <a:xfrm>
            <a:off x="6287689" y="2973753"/>
            <a:ext cx="427542" cy="4119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箭號: 向左 26">
            <a:extLst>
              <a:ext uri="{FF2B5EF4-FFF2-40B4-BE49-F238E27FC236}">
                <a16:creationId xmlns:a16="http://schemas.microsoft.com/office/drawing/2014/main" id="{3E1E0B09-D0E0-40C3-88E7-4925D7844638}"/>
              </a:ext>
            </a:extLst>
          </p:cNvPr>
          <p:cNvSpPr/>
          <p:nvPr/>
        </p:nvSpPr>
        <p:spPr>
          <a:xfrm>
            <a:off x="1318841" y="3856134"/>
            <a:ext cx="363428" cy="350428"/>
          </a:xfrm>
          <a:prstGeom prst="lef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0A3F977-6C01-4BA8-8C6C-B94DF5B73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1169" y="3526183"/>
            <a:ext cx="3114831" cy="310694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29D3BC0-107B-483A-AB4D-AC5B79712FC6}"/>
              </a:ext>
            </a:extLst>
          </p:cNvPr>
          <p:cNvCxnSpPr>
            <a:cxnSpLocks/>
          </p:cNvCxnSpPr>
          <p:nvPr/>
        </p:nvCxnSpPr>
        <p:spPr>
          <a:xfrm>
            <a:off x="7359162" y="2901462"/>
            <a:ext cx="1591407" cy="722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語音泡泡: 橢圓形 15">
            <a:extLst>
              <a:ext uri="{FF2B5EF4-FFF2-40B4-BE49-F238E27FC236}">
                <a16:creationId xmlns:a16="http://schemas.microsoft.com/office/drawing/2014/main" id="{27BF615A-139C-463F-8872-17A1AC0B32B4}"/>
              </a:ext>
            </a:extLst>
          </p:cNvPr>
          <p:cNvSpPr/>
          <p:nvPr/>
        </p:nvSpPr>
        <p:spPr>
          <a:xfrm>
            <a:off x="6400800" y="3719015"/>
            <a:ext cx="2239488" cy="1815152"/>
          </a:xfrm>
          <a:prstGeom prst="wedgeEllipseCallout">
            <a:avLst>
              <a:gd name="adj1" fmla="val 48541"/>
              <a:gd name="adj2" fmla="val 344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B3328F-F1AA-4DF2-BB99-E33347623875}"/>
              </a:ext>
            </a:extLst>
          </p:cNvPr>
          <p:cNvSpPr txBox="1"/>
          <p:nvPr/>
        </p:nvSpPr>
        <p:spPr>
          <a:xfrm>
            <a:off x="6575902" y="3989135"/>
            <a:ext cx="2173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調課申請送出後，</a:t>
            </a:r>
            <a:endParaRPr lang="en-US" altLang="zh-TW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教練就會幫你</a:t>
            </a:r>
            <a:endParaRPr lang="en-US" altLang="zh-TW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調整預約上課的日期了</a:t>
            </a:r>
            <a:r>
              <a:rPr lang="en-US" altLang="zh-TW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216664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087389-03F2-48E9-8443-4A4B1FA9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77" y="0"/>
            <a:ext cx="8563707" cy="68409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95C36FF-0D11-4054-A0DD-256F770BEF4C}"/>
              </a:ext>
            </a:extLst>
          </p:cNvPr>
          <p:cNvSpPr txBox="1"/>
          <p:nvPr/>
        </p:nvSpPr>
        <p:spPr>
          <a:xfrm>
            <a:off x="377932" y="2039815"/>
            <a:ext cx="923330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rgbClr val="24263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教練預約</a:t>
            </a:r>
          </a:p>
        </p:txBody>
      </p:sp>
    </p:spTree>
    <p:extLst>
      <p:ext uri="{BB962C8B-B14F-4D97-AF65-F5344CB8AC3E}">
        <p14:creationId xmlns:p14="http://schemas.microsoft.com/office/powerpoint/2010/main" val="4135829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614EC272-BD01-4134-BB02-F45EEC496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59" y="810642"/>
            <a:ext cx="9014826" cy="5845551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教練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314AFDAF-26BE-48C2-871D-71FC14E028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21980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5AE19A4-CE43-4C19-A2E5-74AC1C934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7224" y="810642"/>
            <a:ext cx="3234776" cy="292608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1A7FB74F-CDB2-4EB9-8920-7910113A9775}"/>
              </a:ext>
            </a:extLst>
          </p:cNvPr>
          <p:cNvSpPr/>
          <p:nvPr/>
        </p:nvSpPr>
        <p:spPr>
          <a:xfrm>
            <a:off x="6069095" y="2288744"/>
            <a:ext cx="1195754" cy="592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6581463-6129-437B-8CF0-C9082B3BDDCA}"/>
              </a:ext>
            </a:extLst>
          </p:cNvPr>
          <p:cNvCxnSpPr>
            <a:cxnSpLocks/>
          </p:cNvCxnSpPr>
          <p:nvPr/>
        </p:nvCxnSpPr>
        <p:spPr>
          <a:xfrm>
            <a:off x="7264849" y="2797574"/>
            <a:ext cx="2969397" cy="631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BB104B2E-5375-4F6D-9722-ADDA5F2D5F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492" y="3970652"/>
            <a:ext cx="3153508" cy="257079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F724BAE9-68AA-4192-97A3-8C5606F822B4}"/>
              </a:ext>
            </a:extLst>
          </p:cNvPr>
          <p:cNvSpPr/>
          <p:nvPr/>
        </p:nvSpPr>
        <p:spPr>
          <a:xfrm>
            <a:off x="7642364" y="2372520"/>
            <a:ext cx="597877" cy="425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B4D1B5A-39CC-47C2-B327-1A6DD3A8C7E3}"/>
              </a:ext>
            </a:extLst>
          </p:cNvPr>
          <p:cNvCxnSpPr>
            <a:cxnSpLocks/>
          </p:cNvCxnSpPr>
          <p:nvPr/>
        </p:nvCxnSpPr>
        <p:spPr>
          <a:xfrm>
            <a:off x="8121135" y="2797574"/>
            <a:ext cx="1919680" cy="3216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B29B8764-92BD-4910-9CBB-B96144439F33}"/>
              </a:ext>
            </a:extLst>
          </p:cNvPr>
          <p:cNvSpPr/>
          <p:nvPr/>
        </p:nvSpPr>
        <p:spPr>
          <a:xfrm>
            <a:off x="5813099" y="2025384"/>
            <a:ext cx="427542" cy="34713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F9DA8478-270E-4087-AE2F-C6B311087940}"/>
              </a:ext>
            </a:extLst>
          </p:cNvPr>
          <p:cNvSpPr/>
          <p:nvPr/>
        </p:nvSpPr>
        <p:spPr>
          <a:xfrm>
            <a:off x="7307074" y="1999251"/>
            <a:ext cx="427542" cy="34713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3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箭號: 向左 29">
            <a:extLst>
              <a:ext uri="{FF2B5EF4-FFF2-40B4-BE49-F238E27FC236}">
                <a16:creationId xmlns:a16="http://schemas.microsoft.com/office/drawing/2014/main" id="{8A7FA56A-43CA-408E-B12A-45D6752E5504}"/>
              </a:ext>
            </a:extLst>
          </p:cNvPr>
          <p:cNvSpPr/>
          <p:nvPr/>
        </p:nvSpPr>
        <p:spPr>
          <a:xfrm>
            <a:off x="1055749" y="3237063"/>
            <a:ext cx="363428" cy="350428"/>
          </a:xfrm>
          <a:prstGeom prst="lef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268195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教練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FD616B46-7DCE-4A66-935D-9205D2BDED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542949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404205D4-5259-445F-A536-94B638633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695895"/>
            <a:ext cx="8702511" cy="37438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BE6CAEB-D91D-4BAA-96EC-480CAF4355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2254" y="2202894"/>
            <a:ext cx="4633545" cy="459844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0C34AA3A-353D-434D-BA9C-2753D6F99D5D}"/>
              </a:ext>
            </a:extLst>
          </p:cNvPr>
          <p:cNvSpPr/>
          <p:nvPr/>
        </p:nvSpPr>
        <p:spPr>
          <a:xfrm>
            <a:off x="6358017" y="2208732"/>
            <a:ext cx="749492" cy="496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40FC493-7F7F-48C4-9028-872E0B70D6FD}"/>
              </a:ext>
            </a:extLst>
          </p:cNvPr>
          <p:cNvCxnSpPr>
            <a:cxnSpLocks/>
          </p:cNvCxnSpPr>
          <p:nvPr/>
        </p:nvCxnSpPr>
        <p:spPr>
          <a:xfrm>
            <a:off x="7288823" y="2523392"/>
            <a:ext cx="1677459" cy="114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D8FB4CE-30C0-4275-A019-E8F2D4B9FA19}"/>
              </a:ext>
            </a:extLst>
          </p:cNvPr>
          <p:cNvSpPr/>
          <p:nvPr/>
        </p:nvSpPr>
        <p:spPr>
          <a:xfrm>
            <a:off x="5886210" y="2030302"/>
            <a:ext cx="430457" cy="35055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03AD2C9-83B1-4B7B-862F-A312F58F4D1E}"/>
              </a:ext>
            </a:extLst>
          </p:cNvPr>
          <p:cNvSpPr/>
          <p:nvPr/>
        </p:nvSpPr>
        <p:spPr>
          <a:xfrm>
            <a:off x="10592554" y="5223472"/>
            <a:ext cx="245965" cy="250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語音泡泡: 橢圓形 14">
            <a:extLst>
              <a:ext uri="{FF2B5EF4-FFF2-40B4-BE49-F238E27FC236}">
                <a16:creationId xmlns:a16="http://schemas.microsoft.com/office/drawing/2014/main" id="{FCAD933D-B13C-4429-9860-F18D30FCF8D0}"/>
              </a:ext>
            </a:extLst>
          </p:cNvPr>
          <p:cNvSpPr/>
          <p:nvPr/>
        </p:nvSpPr>
        <p:spPr>
          <a:xfrm>
            <a:off x="10703230" y="4879538"/>
            <a:ext cx="1301893" cy="457393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242630"/>
                </a:solidFill>
              </a:rPr>
              <a:t>及時預覽</a:t>
            </a:r>
          </a:p>
        </p:txBody>
      </p:sp>
      <p:sp>
        <p:nvSpPr>
          <p:cNvPr id="16" name="箭號: 向左 15">
            <a:extLst>
              <a:ext uri="{FF2B5EF4-FFF2-40B4-BE49-F238E27FC236}">
                <a16:creationId xmlns:a16="http://schemas.microsoft.com/office/drawing/2014/main" id="{70C647FF-A119-4C25-B18C-D73747881B8D}"/>
              </a:ext>
            </a:extLst>
          </p:cNvPr>
          <p:cNvSpPr/>
          <p:nvPr/>
        </p:nvSpPr>
        <p:spPr>
          <a:xfrm>
            <a:off x="1013099" y="3393740"/>
            <a:ext cx="489441" cy="384467"/>
          </a:xfrm>
          <a:prstGeom prst="lef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76377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870621-F8C2-45BC-A996-59062C3E8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005"/>
            <a:ext cx="8832645" cy="6082755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教練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FD616B46-7DCE-4A66-935D-9205D2BDED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459376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D8FB4CE-30C0-4275-A019-E8F2D4B9FA19}"/>
              </a:ext>
            </a:extLst>
          </p:cNvPr>
          <p:cNvSpPr/>
          <p:nvPr/>
        </p:nvSpPr>
        <p:spPr>
          <a:xfrm>
            <a:off x="6096000" y="2485416"/>
            <a:ext cx="427542" cy="31933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箭號: 向左 15">
            <a:extLst>
              <a:ext uri="{FF2B5EF4-FFF2-40B4-BE49-F238E27FC236}">
                <a16:creationId xmlns:a16="http://schemas.microsoft.com/office/drawing/2014/main" id="{70C647FF-A119-4C25-B18C-D73747881B8D}"/>
              </a:ext>
            </a:extLst>
          </p:cNvPr>
          <p:cNvSpPr/>
          <p:nvPr/>
        </p:nvSpPr>
        <p:spPr>
          <a:xfrm>
            <a:off x="1061785" y="3936978"/>
            <a:ext cx="363428" cy="350428"/>
          </a:xfrm>
          <a:prstGeom prst="lef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9D0F863-A4FF-405C-822E-96DDCC9AD73E}"/>
              </a:ext>
            </a:extLst>
          </p:cNvPr>
          <p:cNvSpPr/>
          <p:nvPr/>
        </p:nvSpPr>
        <p:spPr>
          <a:xfrm>
            <a:off x="6600364" y="2534852"/>
            <a:ext cx="949920" cy="411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D76F3E4-CAF6-471F-93FD-651F06D59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2887" y="2897391"/>
            <a:ext cx="4569113" cy="396061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058B764-108A-4C87-92C4-6FB4464B5177}"/>
              </a:ext>
            </a:extLst>
          </p:cNvPr>
          <p:cNvCxnSpPr/>
          <p:nvPr/>
        </p:nvCxnSpPr>
        <p:spPr>
          <a:xfrm>
            <a:off x="7473462" y="2804746"/>
            <a:ext cx="791307" cy="624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5353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6326315-6F21-4933-B59B-28D78AD2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896"/>
            <a:ext cx="6918023" cy="40163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教練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FD616B46-7DCE-4A66-935D-9205D2BDED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589251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D8FB4CE-30C0-4275-A019-E8F2D4B9FA19}"/>
              </a:ext>
            </a:extLst>
          </p:cNvPr>
          <p:cNvSpPr/>
          <p:nvPr/>
        </p:nvSpPr>
        <p:spPr>
          <a:xfrm>
            <a:off x="5060206" y="1490857"/>
            <a:ext cx="427542" cy="3504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1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D62088-3954-4242-BC36-4C25CADFD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3977" y="2014019"/>
            <a:ext cx="6918023" cy="48439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54FAAF37-78EA-433F-8614-92CBE1408F3A}"/>
              </a:ext>
            </a:extLst>
          </p:cNvPr>
          <p:cNvSpPr/>
          <p:nvPr/>
        </p:nvSpPr>
        <p:spPr>
          <a:xfrm>
            <a:off x="7559559" y="4891424"/>
            <a:ext cx="427542" cy="3504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F468B06-32FA-4930-8136-3ACD90601FD6}"/>
              </a:ext>
            </a:extLst>
          </p:cNvPr>
          <p:cNvSpPr/>
          <p:nvPr/>
        </p:nvSpPr>
        <p:spPr>
          <a:xfrm>
            <a:off x="5609230" y="1490857"/>
            <a:ext cx="668740" cy="350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B9DFBB7-2F15-4754-9982-C4FC96AA4462}"/>
              </a:ext>
            </a:extLst>
          </p:cNvPr>
          <p:cNvSpPr/>
          <p:nvPr/>
        </p:nvSpPr>
        <p:spPr>
          <a:xfrm>
            <a:off x="7987101" y="4611330"/>
            <a:ext cx="3231359" cy="910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08442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47EA8B-3762-4AC0-BEA4-73048DB3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131" y="2402006"/>
            <a:ext cx="7234870" cy="4455994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前台預約功能操作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教練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FD616B46-7DCE-4A66-935D-9205D2BDED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8509885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箭號: 向右 8">
            <a:extLst>
              <a:ext uri="{FF2B5EF4-FFF2-40B4-BE49-F238E27FC236}">
                <a16:creationId xmlns:a16="http://schemas.microsoft.com/office/drawing/2014/main" id="{54FAAF37-78EA-433F-8614-92CBE1408F3A}"/>
              </a:ext>
            </a:extLst>
          </p:cNvPr>
          <p:cNvSpPr/>
          <p:nvPr/>
        </p:nvSpPr>
        <p:spPr>
          <a:xfrm>
            <a:off x="7345788" y="5066638"/>
            <a:ext cx="427542" cy="3504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6A7F6E7-4BB3-4CB9-B26D-6DE99E2D0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" y="695896"/>
            <a:ext cx="6959239" cy="4370742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D8FB4CE-30C0-4275-A019-E8F2D4B9FA19}"/>
              </a:ext>
            </a:extLst>
          </p:cNvPr>
          <p:cNvSpPr/>
          <p:nvPr/>
        </p:nvSpPr>
        <p:spPr>
          <a:xfrm>
            <a:off x="3679002" y="4152171"/>
            <a:ext cx="427542" cy="3504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1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078AF83-6E84-4A7E-8CF6-A00474C8DAB4}"/>
              </a:ext>
            </a:extLst>
          </p:cNvPr>
          <p:cNvSpPr/>
          <p:nvPr/>
        </p:nvSpPr>
        <p:spPr>
          <a:xfrm>
            <a:off x="2906972" y="2360809"/>
            <a:ext cx="1774209" cy="10269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40F4F1B-266F-41B0-AF46-3677B07C66E8}"/>
              </a:ext>
            </a:extLst>
          </p:cNvPr>
          <p:cNvSpPr/>
          <p:nvPr/>
        </p:nvSpPr>
        <p:spPr>
          <a:xfrm>
            <a:off x="628917" y="3220872"/>
            <a:ext cx="1611590" cy="5535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4264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目標使用者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7CCD38-E1AF-489C-98E2-DFCDB7DD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4" y="695896"/>
            <a:ext cx="10944550" cy="61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7979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8D742D-CBCD-422B-8B7B-0D5B0C88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2" y="695896"/>
            <a:ext cx="11797933" cy="6162104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71211565-4A32-496E-9CE1-354FA7ABD690}"/>
              </a:ext>
            </a:extLst>
          </p:cNvPr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 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討論區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6F670C8-5C8C-459B-89D6-132E2AB353C0}"/>
              </a:ext>
            </a:extLst>
          </p:cNvPr>
          <p:cNvSpPr/>
          <p:nvPr/>
        </p:nvSpPr>
        <p:spPr>
          <a:xfrm>
            <a:off x="8001000" y="695896"/>
            <a:ext cx="861646" cy="483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205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5CEB601-C730-4344-B049-E6AB97A8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2476"/>
            <a:ext cx="6445875" cy="5098721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3754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討論區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graphicFrame>
        <p:nvGraphicFramePr>
          <p:cNvPr id="31" name="內容版面配置區 5">
            <a:extLst>
              <a:ext uri="{FF2B5EF4-FFF2-40B4-BE49-F238E27FC236}">
                <a16:creationId xmlns:a16="http://schemas.microsoft.com/office/drawing/2014/main" id="{1E2109C5-C4B9-4974-BC41-F7B0C6CB60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0092202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40088383-B2F4-493C-B253-7FB69F1A2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2377" y="1396267"/>
            <a:ext cx="5869623" cy="4464590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151C3EEC-03F5-420F-8914-A4CFF894B549}"/>
              </a:ext>
            </a:extLst>
          </p:cNvPr>
          <p:cNvSpPr/>
          <p:nvPr/>
        </p:nvSpPr>
        <p:spPr>
          <a:xfrm>
            <a:off x="856696" y="2077945"/>
            <a:ext cx="427542" cy="3504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2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4F2F8DD-9910-4947-8AAE-00262705864A}"/>
              </a:ext>
            </a:extLst>
          </p:cNvPr>
          <p:cNvSpPr/>
          <p:nvPr/>
        </p:nvSpPr>
        <p:spPr>
          <a:xfrm>
            <a:off x="6445875" y="1490857"/>
            <a:ext cx="427542" cy="3504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</a:rPr>
              <a:t>1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F2700F8-D4A6-445C-85BD-1EBC3FFD6C6F}"/>
              </a:ext>
            </a:extLst>
          </p:cNvPr>
          <p:cNvSpPr/>
          <p:nvPr/>
        </p:nvSpPr>
        <p:spPr>
          <a:xfrm>
            <a:off x="2129051" y="919940"/>
            <a:ext cx="777922" cy="4763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9877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3754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討論區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F2C67B-A195-44EC-A151-731C3539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536" y="911136"/>
            <a:ext cx="5362427" cy="487342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8CA2B1A-28FF-4A3D-9241-F7A67CBA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" y="992287"/>
            <a:ext cx="5311832" cy="4873426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B362CFDD-4315-4687-9443-23EED2251EFF}"/>
              </a:ext>
            </a:extLst>
          </p:cNvPr>
          <p:cNvSpPr txBox="1"/>
          <p:nvPr/>
        </p:nvSpPr>
        <p:spPr>
          <a:xfrm>
            <a:off x="4761791" y="5034717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點擊檢舉</a:t>
            </a:r>
            <a:r>
              <a:rPr lang="en-US" altLang="zh-TW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</a:p>
        </p:txBody>
      </p:sp>
      <p:graphicFrame>
        <p:nvGraphicFramePr>
          <p:cNvPr id="31" name="內容版面配置區 5">
            <a:extLst>
              <a:ext uri="{FF2B5EF4-FFF2-40B4-BE49-F238E27FC236}">
                <a16:creationId xmlns:a16="http://schemas.microsoft.com/office/drawing/2014/main" id="{1E2109C5-C4B9-4974-BC41-F7B0C6CB60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840761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圖片 23">
            <a:extLst>
              <a:ext uri="{FF2B5EF4-FFF2-40B4-BE49-F238E27FC236}">
                <a16:creationId xmlns:a16="http://schemas.microsoft.com/office/drawing/2014/main" id="{E9EA246F-83BA-4FBE-B6AF-C2B7A3C2F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2799" y="1328624"/>
            <a:ext cx="2815231" cy="347693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" name="語音泡泡: 橢圓形 2">
            <a:extLst>
              <a:ext uri="{FF2B5EF4-FFF2-40B4-BE49-F238E27FC236}">
                <a16:creationId xmlns:a16="http://schemas.microsoft.com/office/drawing/2014/main" id="{ECA19923-11B7-4F52-8310-D8BCE6A5650A}"/>
              </a:ext>
            </a:extLst>
          </p:cNvPr>
          <p:cNvSpPr/>
          <p:nvPr/>
        </p:nvSpPr>
        <p:spPr>
          <a:xfrm>
            <a:off x="4622799" y="4974631"/>
            <a:ext cx="1804833" cy="489504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3835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">
            <a:extLst>
              <a:ext uri="{FF2B5EF4-FFF2-40B4-BE49-F238E27FC236}">
                <a16:creationId xmlns:a16="http://schemas.microsoft.com/office/drawing/2014/main" id="{71211565-4A32-496E-9CE1-354FA7ABD690}"/>
              </a:ext>
            </a:extLst>
          </p:cNvPr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 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直播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F96715-0BA2-4683-9603-684F5D88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95896"/>
            <a:ext cx="12215144" cy="616210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2D3AE2-AED5-44AE-9E14-D01AE12F8F9E}"/>
              </a:ext>
            </a:extLst>
          </p:cNvPr>
          <p:cNvSpPr/>
          <p:nvPr/>
        </p:nvSpPr>
        <p:spPr>
          <a:xfrm>
            <a:off x="7687102" y="695896"/>
            <a:ext cx="861646" cy="483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805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直播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24767A4E-0F51-4808-A204-E2676456D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552196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8AF8F0D1-3451-4BCF-BEEA-92C6AF61F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60969"/>
            <a:ext cx="12192000" cy="5629734"/>
          </a:xfrm>
          <a:prstGeom prst="rect">
            <a:avLst/>
          </a:prstGeom>
        </p:spPr>
      </p:pic>
      <p:sp>
        <p:nvSpPr>
          <p:cNvPr id="8" name="箭號: 向左 7">
            <a:extLst>
              <a:ext uri="{FF2B5EF4-FFF2-40B4-BE49-F238E27FC236}">
                <a16:creationId xmlns:a16="http://schemas.microsoft.com/office/drawing/2014/main" id="{BF2DF0FB-49EE-4BD7-A42B-289FBEC2202C}"/>
              </a:ext>
            </a:extLst>
          </p:cNvPr>
          <p:cNvSpPr/>
          <p:nvPr/>
        </p:nvSpPr>
        <p:spPr>
          <a:xfrm>
            <a:off x="2866285" y="6311689"/>
            <a:ext cx="363428" cy="350428"/>
          </a:xfrm>
          <a:prstGeom prst="lef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694E12D-3086-4505-9547-12CBE990BA5A}"/>
              </a:ext>
            </a:extLst>
          </p:cNvPr>
          <p:cNvSpPr/>
          <p:nvPr/>
        </p:nvSpPr>
        <p:spPr>
          <a:xfrm>
            <a:off x="1705970" y="6311689"/>
            <a:ext cx="1037230" cy="479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左 10">
            <a:extLst>
              <a:ext uri="{FF2B5EF4-FFF2-40B4-BE49-F238E27FC236}">
                <a16:creationId xmlns:a16="http://schemas.microsoft.com/office/drawing/2014/main" id="{F54F788C-52A6-41B0-8FEC-0138DE8D5130}"/>
              </a:ext>
            </a:extLst>
          </p:cNvPr>
          <p:cNvSpPr/>
          <p:nvPr/>
        </p:nvSpPr>
        <p:spPr>
          <a:xfrm>
            <a:off x="10429419" y="5697031"/>
            <a:ext cx="363428" cy="350428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C40D53C-1A67-4B55-A1B3-55DB2344DE24}"/>
              </a:ext>
            </a:extLst>
          </p:cNvPr>
          <p:cNvSpPr/>
          <p:nvPr/>
        </p:nvSpPr>
        <p:spPr>
          <a:xfrm>
            <a:off x="9030266" y="5460605"/>
            <a:ext cx="1339136" cy="643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35D49F7-D6C7-4096-83C9-6BB6BE4C3D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456" y="3975836"/>
            <a:ext cx="1849549" cy="5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1841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直播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24767A4E-0F51-4808-A204-E2676456D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471111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DF7116E6-7297-4FF3-9089-8CD042E1E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2" y="1214950"/>
            <a:ext cx="12179548" cy="530868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565CF3-BBAB-4C0F-9056-6B032C30AC2C}"/>
              </a:ext>
            </a:extLst>
          </p:cNvPr>
          <p:cNvSpPr/>
          <p:nvPr/>
        </p:nvSpPr>
        <p:spPr>
          <a:xfrm>
            <a:off x="109182" y="6005015"/>
            <a:ext cx="1897039" cy="61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左 6">
            <a:extLst>
              <a:ext uri="{FF2B5EF4-FFF2-40B4-BE49-F238E27FC236}">
                <a16:creationId xmlns:a16="http://schemas.microsoft.com/office/drawing/2014/main" id="{5E3753F1-A183-4DCF-BAB9-1E89108A1E28}"/>
              </a:ext>
            </a:extLst>
          </p:cNvPr>
          <p:cNvSpPr/>
          <p:nvPr/>
        </p:nvSpPr>
        <p:spPr>
          <a:xfrm>
            <a:off x="2102951" y="6173202"/>
            <a:ext cx="363428" cy="350428"/>
          </a:xfrm>
          <a:prstGeom prst="lef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784AE713-587D-43D1-82FA-6A4C24A1D471}"/>
              </a:ext>
            </a:extLst>
          </p:cNvPr>
          <p:cNvSpPr/>
          <p:nvPr/>
        </p:nvSpPr>
        <p:spPr>
          <a:xfrm>
            <a:off x="10512246" y="5795478"/>
            <a:ext cx="392315" cy="377723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8712562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直播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24767A4E-0F51-4808-A204-E2676456D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690468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87586642-EF5C-4E3A-B969-FB35587182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" y="695896"/>
            <a:ext cx="12187169" cy="12271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6B82EC8-CF29-416D-BBD5-34FDD48D2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826" y="1677879"/>
            <a:ext cx="8651336" cy="51801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1A8046-5218-4097-B025-909FA3D1F0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8213" y="2013169"/>
            <a:ext cx="1266825" cy="304800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AD2D4AED-B8A6-447B-A1C8-F57A7B7EB284}"/>
              </a:ext>
            </a:extLst>
          </p:cNvPr>
          <p:cNvSpPr/>
          <p:nvPr/>
        </p:nvSpPr>
        <p:spPr>
          <a:xfrm>
            <a:off x="2074460" y="1923076"/>
            <a:ext cx="467506" cy="437987"/>
          </a:xfrm>
          <a:prstGeom prst="ellipse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C2B8071-1D77-46BF-AF5D-69B3192E670D}"/>
              </a:ext>
            </a:extLst>
          </p:cNvPr>
          <p:cNvSpPr/>
          <p:nvPr/>
        </p:nvSpPr>
        <p:spPr>
          <a:xfrm>
            <a:off x="2114869" y="1966687"/>
            <a:ext cx="386688" cy="35076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AAAC451-9446-494E-B964-58544DD88496}"/>
              </a:ext>
            </a:extLst>
          </p:cNvPr>
          <p:cNvSpPr/>
          <p:nvPr/>
        </p:nvSpPr>
        <p:spPr>
          <a:xfrm>
            <a:off x="2192207" y="2013169"/>
            <a:ext cx="232012" cy="261004"/>
          </a:xfrm>
          <a:prstGeom prst="ellipse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FB7C9D5-3851-4B98-8F38-1BFCE0C3546D}"/>
              </a:ext>
            </a:extLst>
          </p:cNvPr>
          <p:cNvSpPr/>
          <p:nvPr/>
        </p:nvSpPr>
        <p:spPr>
          <a:xfrm>
            <a:off x="5892494" y="832234"/>
            <a:ext cx="1241947" cy="518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703786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直播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24767A4E-0F51-4808-A204-E2676456D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7230932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57E6090C-C768-4B67-AE4D-E037F2FD8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639" y="2894113"/>
            <a:ext cx="8480361" cy="396388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1FC442-27BE-4B13-BE9D-997398036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" y="695895"/>
            <a:ext cx="9007525" cy="340144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970719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">
            <a:extLst>
              <a:ext uri="{FF2B5EF4-FFF2-40B4-BE49-F238E27FC236}">
                <a16:creationId xmlns:a16="http://schemas.microsoft.com/office/drawing/2014/main" id="{71211565-4A32-496E-9CE1-354FA7ABD690}"/>
              </a:ext>
            </a:extLst>
          </p:cNvPr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 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健身房地點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888C58-A90C-40A8-9EBB-415CFD92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5" y="695897"/>
            <a:ext cx="11508490" cy="616210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2744EAB4-94F3-41FF-839C-FA236077E80C}"/>
              </a:ext>
            </a:extLst>
          </p:cNvPr>
          <p:cNvSpPr/>
          <p:nvPr/>
        </p:nvSpPr>
        <p:spPr>
          <a:xfrm>
            <a:off x="6189785" y="786911"/>
            <a:ext cx="861646" cy="483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125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3119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健身房地點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14" name="內容版面配置區 5">
            <a:extLst>
              <a:ext uri="{FF2B5EF4-FFF2-40B4-BE49-F238E27FC236}">
                <a16:creationId xmlns:a16="http://schemas.microsoft.com/office/drawing/2014/main" id="{C0E9C663-1D72-4C32-82C2-C66ED5686B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758817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51D558D4-D6F2-4539-B7B5-8581EF3A8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881" y="695896"/>
            <a:ext cx="9886453" cy="6162104"/>
          </a:xfrm>
          <a:prstGeom prst="rect">
            <a:avLst/>
          </a:prstGeom>
        </p:spPr>
      </p:pic>
      <p:sp>
        <p:nvSpPr>
          <p:cNvPr id="5" name="箭號: 向左 4">
            <a:extLst>
              <a:ext uri="{FF2B5EF4-FFF2-40B4-BE49-F238E27FC236}">
                <a16:creationId xmlns:a16="http://schemas.microsoft.com/office/drawing/2014/main" id="{F1174E80-5ED4-4384-8ACC-A8D79F1B744B}"/>
              </a:ext>
            </a:extLst>
          </p:cNvPr>
          <p:cNvSpPr/>
          <p:nvPr/>
        </p:nvSpPr>
        <p:spPr>
          <a:xfrm>
            <a:off x="8811028" y="5636462"/>
            <a:ext cx="363428" cy="350428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99949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AED39AF-1EAA-4004-8458-AC11763B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541" y="1226713"/>
            <a:ext cx="7022358" cy="50871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19C29A5-BE63-4967-8CBB-79D4B5D3AAA2}"/>
              </a:ext>
            </a:extLst>
          </p:cNvPr>
          <p:cNvSpPr/>
          <p:nvPr/>
        </p:nvSpPr>
        <p:spPr>
          <a:xfrm>
            <a:off x="7208089" y="338142"/>
            <a:ext cx="2682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功能圖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前端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0E24FF8-97D1-4BA9-A604-BEF4F86F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92"/>
            <a:ext cx="4983912" cy="664521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CAFEBB-5F7E-4C2D-85C6-9BB36680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93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">
            <a:extLst>
              <a:ext uri="{FF2B5EF4-FFF2-40B4-BE49-F238E27FC236}">
                <a16:creationId xmlns:a16="http://schemas.microsoft.com/office/drawing/2014/main" id="{71211565-4A32-496E-9CE1-354FA7ABD690}"/>
              </a:ext>
            </a:extLst>
          </p:cNvPr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 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最新消息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A4BF34-2CDE-4E5B-A161-5CCB3E7C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8" y="793102"/>
            <a:ext cx="11843855" cy="5840963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5B210933-C560-4C3E-B7EA-62B12D4346BC}"/>
              </a:ext>
            </a:extLst>
          </p:cNvPr>
          <p:cNvSpPr/>
          <p:nvPr/>
        </p:nvSpPr>
        <p:spPr>
          <a:xfrm>
            <a:off x="9486900" y="1028700"/>
            <a:ext cx="861646" cy="483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856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3119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最新消息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graphicFrame>
        <p:nvGraphicFramePr>
          <p:cNvPr id="14" name="內容版面配置區 5">
            <a:extLst>
              <a:ext uri="{FF2B5EF4-FFF2-40B4-BE49-F238E27FC236}">
                <a16:creationId xmlns:a16="http://schemas.microsoft.com/office/drawing/2014/main" id="{C0E9C663-1D72-4C32-82C2-C66ED5686B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899161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109B2E7F-1832-4B50-8326-F1FFB9526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73" y="958430"/>
            <a:ext cx="5392606" cy="52837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AD951FB-F544-4BEE-9C42-EF10816270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9221" y="958431"/>
            <a:ext cx="6425505" cy="528374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1A0AEF5-D9D1-46FF-A30F-1F1EB39BB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9221" y="4504538"/>
            <a:ext cx="6438975" cy="1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2454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12700"/>
            <a:ext cx="12192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後台首頁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7F0C678-5129-484B-8A71-D856A749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5" y="740596"/>
            <a:ext cx="11143227" cy="61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1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F222E6B-BAC8-4791-AA61-A3365D61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7" y="1279482"/>
            <a:ext cx="2105319" cy="5039428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3881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後台功能操作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審核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/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新增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0ED455-A18B-4A9B-81F7-963B1481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697" y="850029"/>
            <a:ext cx="9604746" cy="15861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EB919A-86D7-42BD-8A73-67EE23CB7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424" y="3985342"/>
            <a:ext cx="6411220" cy="26483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B90D9E7-C3F9-4770-89E8-7114D4016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697" y="2616399"/>
            <a:ext cx="9604746" cy="1197599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1333C05-C9ED-4AAC-B54B-C3D4BF6FE41E}"/>
              </a:ext>
            </a:extLst>
          </p:cNvPr>
          <p:cNvCxnSpPr>
            <a:cxnSpLocks/>
          </p:cNvCxnSpPr>
          <p:nvPr/>
        </p:nvCxnSpPr>
        <p:spPr>
          <a:xfrm flipV="1">
            <a:off x="1810355" y="2111089"/>
            <a:ext cx="1390918" cy="2265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63E6C92-ABDE-4A20-8397-51B6C85CF3C9}"/>
              </a:ext>
            </a:extLst>
          </p:cNvPr>
          <p:cNvSpPr/>
          <p:nvPr/>
        </p:nvSpPr>
        <p:spPr>
          <a:xfrm>
            <a:off x="3253452" y="1787948"/>
            <a:ext cx="553792" cy="323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8DC55E3-3CA8-4E6B-8669-ABD30BC33BA1}"/>
              </a:ext>
            </a:extLst>
          </p:cNvPr>
          <p:cNvCxnSpPr>
            <a:cxnSpLocks/>
          </p:cNvCxnSpPr>
          <p:nvPr/>
        </p:nvCxnSpPr>
        <p:spPr>
          <a:xfrm flipV="1">
            <a:off x="2057655" y="3065173"/>
            <a:ext cx="4574965" cy="2864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D0D44C4-E5AA-4EF6-B1A9-91D5991F4FDC}"/>
              </a:ext>
            </a:extLst>
          </p:cNvPr>
          <p:cNvSpPr/>
          <p:nvPr/>
        </p:nvSpPr>
        <p:spPr>
          <a:xfrm>
            <a:off x="6934778" y="2823068"/>
            <a:ext cx="682580" cy="3301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E85FF64-CCDF-43E9-8E84-51D0C2C213C7}"/>
              </a:ext>
            </a:extLst>
          </p:cNvPr>
          <p:cNvSpPr/>
          <p:nvPr/>
        </p:nvSpPr>
        <p:spPr>
          <a:xfrm>
            <a:off x="6017553" y="5717151"/>
            <a:ext cx="669702" cy="4011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7E31FF6-C953-4D37-91A6-311D74DBDD94}"/>
              </a:ext>
            </a:extLst>
          </p:cNvPr>
          <p:cNvSpPr/>
          <p:nvPr/>
        </p:nvSpPr>
        <p:spPr>
          <a:xfrm>
            <a:off x="8083239" y="6118324"/>
            <a:ext cx="479792" cy="4011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B2BFBA3-551F-4C29-B2D0-61E46011C267}"/>
              </a:ext>
            </a:extLst>
          </p:cNvPr>
          <p:cNvSpPr/>
          <p:nvPr/>
        </p:nvSpPr>
        <p:spPr>
          <a:xfrm>
            <a:off x="697719" y="4420041"/>
            <a:ext cx="1243685" cy="3295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CDAC7C5-B4BA-4110-83DB-594E6E58CD07}"/>
              </a:ext>
            </a:extLst>
          </p:cNvPr>
          <p:cNvCxnSpPr/>
          <p:nvPr/>
        </p:nvCxnSpPr>
        <p:spPr>
          <a:xfrm flipV="1">
            <a:off x="5734218" y="5929615"/>
            <a:ext cx="283335" cy="188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9912DE4-ED2D-4E5A-B4AE-6065F128F084}"/>
              </a:ext>
            </a:extLst>
          </p:cNvPr>
          <p:cNvSpPr txBox="1"/>
          <p:nvPr/>
        </p:nvSpPr>
        <p:spPr>
          <a:xfrm>
            <a:off x="4909557" y="610095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</a:rPr>
              <a:t>新增員工權限</a:t>
            </a:r>
          </a:p>
        </p:txBody>
      </p:sp>
      <p:graphicFrame>
        <p:nvGraphicFramePr>
          <p:cNvPr id="24" name="內容版面配置區 5">
            <a:extLst>
              <a:ext uri="{FF2B5EF4-FFF2-40B4-BE49-F238E27FC236}">
                <a16:creationId xmlns:a16="http://schemas.microsoft.com/office/drawing/2014/main" id="{6304D014-FC5C-45E0-8BAB-450EAE66F6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864197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1806187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297771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後台功能操作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商品推播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CA8119-8BCA-4A21-B655-BE26ACC7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0" y="1234722"/>
            <a:ext cx="2000529" cy="5048955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EC9F44E-1824-41D2-AD8D-59D29F9C85A2}"/>
              </a:ext>
            </a:extLst>
          </p:cNvPr>
          <p:cNvSpPr/>
          <p:nvPr/>
        </p:nvSpPr>
        <p:spPr>
          <a:xfrm>
            <a:off x="863065" y="5826041"/>
            <a:ext cx="1068946" cy="3219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88C161-0CEC-4794-AC29-2E7E7019A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769" y="3219996"/>
            <a:ext cx="4597993" cy="35464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BCCB45A-0650-4CA6-B43C-7B74CB96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774" y="765759"/>
            <a:ext cx="9676318" cy="2423407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DAE84E7-2A8D-4E9A-844F-3949D0897F0A}"/>
              </a:ext>
            </a:extLst>
          </p:cNvPr>
          <p:cNvCxnSpPr>
            <a:cxnSpLocks/>
          </p:cNvCxnSpPr>
          <p:nvPr/>
        </p:nvCxnSpPr>
        <p:spPr>
          <a:xfrm flipH="1" flipV="1">
            <a:off x="1932011" y="5981486"/>
            <a:ext cx="5865790" cy="715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36FD3B0A-13CD-4ADF-83E7-EEF86D051F62}"/>
              </a:ext>
            </a:extLst>
          </p:cNvPr>
          <p:cNvSpPr/>
          <p:nvPr/>
        </p:nvSpPr>
        <p:spPr>
          <a:xfrm>
            <a:off x="959656" y="5196696"/>
            <a:ext cx="875763" cy="321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3390A68-7182-4234-817B-ECC560CBAA6B}"/>
              </a:ext>
            </a:extLst>
          </p:cNvPr>
          <p:cNvCxnSpPr>
            <a:cxnSpLocks/>
          </p:cNvCxnSpPr>
          <p:nvPr/>
        </p:nvCxnSpPr>
        <p:spPr>
          <a:xfrm flipV="1">
            <a:off x="863065" y="5491311"/>
            <a:ext cx="128253" cy="2557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3A0FEF1-48A9-44FE-AACC-268870CFC731}"/>
              </a:ext>
            </a:extLst>
          </p:cNvPr>
          <p:cNvCxnSpPr>
            <a:stCxn id="16" idx="7"/>
          </p:cNvCxnSpPr>
          <p:nvPr/>
        </p:nvCxnSpPr>
        <p:spPr>
          <a:xfrm flipV="1">
            <a:off x="1707166" y="1692359"/>
            <a:ext cx="5303659" cy="3551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EA1664E9-37E3-4EB7-AC01-B34F0707FA0D}"/>
              </a:ext>
            </a:extLst>
          </p:cNvPr>
          <p:cNvSpPr/>
          <p:nvPr/>
        </p:nvSpPr>
        <p:spPr>
          <a:xfrm>
            <a:off x="7954853" y="6476655"/>
            <a:ext cx="592428" cy="289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內容版面配置區 5">
            <a:extLst>
              <a:ext uri="{FF2B5EF4-FFF2-40B4-BE49-F238E27FC236}">
                <a16:creationId xmlns:a16="http://schemas.microsoft.com/office/drawing/2014/main" id="{AA31E786-4933-4694-8DFD-03EEEA2145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071420"/>
              </p:ext>
            </p:extLst>
          </p:nvPr>
        </p:nvGraphicFramePr>
        <p:xfrm>
          <a:off x="6437194" y="91570"/>
          <a:ext cx="5638898" cy="596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73493150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7231E93-349D-43E4-BD77-8BA3EEA2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57" y="790963"/>
            <a:ext cx="1886213" cy="5915851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6096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後台功能操作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檢舉管理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7B0886-8FC3-4F9F-9E3F-A4C048DC8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047" y="878723"/>
            <a:ext cx="9440425" cy="8567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FF11DF-7B77-42B2-A94F-9A411D4FE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46" y="1918328"/>
            <a:ext cx="9440426" cy="13947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1B33F95-4130-4B7C-A1A9-0A373ACF5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581" y="3495855"/>
            <a:ext cx="3577678" cy="3154105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05430B8-D62C-4C71-B172-C2967B5E0DCC}"/>
              </a:ext>
            </a:extLst>
          </p:cNvPr>
          <p:cNvSpPr/>
          <p:nvPr/>
        </p:nvSpPr>
        <p:spPr>
          <a:xfrm>
            <a:off x="849827" y="3843956"/>
            <a:ext cx="1249250" cy="3734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46DAD6A-B456-4494-B395-60FE886CCCEA}"/>
              </a:ext>
            </a:extLst>
          </p:cNvPr>
          <p:cNvSpPr/>
          <p:nvPr/>
        </p:nvSpPr>
        <p:spPr>
          <a:xfrm>
            <a:off x="11668259" y="1455417"/>
            <a:ext cx="425213" cy="225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內容版面配置區 5">
            <a:extLst>
              <a:ext uri="{FF2B5EF4-FFF2-40B4-BE49-F238E27FC236}">
                <a16:creationId xmlns:a16="http://schemas.microsoft.com/office/drawing/2014/main" id="{1D22B5C8-1644-4A84-A027-54096C30F2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546502"/>
              </p:ext>
            </p:extLst>
          </p:nvPr>
        </p:nvGraphicFramePr>
        <p:xfrm>
          <a:off x="6220385" y="33648"/>
          <a:ext cx="5873087" cy="62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橢圓 1">
            <a:extLst>
              <a:ext uri="{FF2B5EF4-FFF2-40B4-BE49-F238E27FC236}">
                <a16:creationId xmlns:a16="http://schemas.microsoft.com/office/drawing/2014/main" id="{2A63F3E8-4A8D-4686-9A66-4EF90B881EC5}"/>
              </a:ext>
            </a:extLst>
          </p:cNvPr>
          <p:cNvSpPr/>
          <p:nvPr/>
        </p:nvSpPr>
        <p:spPr>
          <a:xfrm>
            <a:off x="660400" y="5207463"/>
            <a:ext cx="1438677" cy="373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1AA2E8D-17E6-4CBD-8C26-92008F3CF981}"/>
              </a:ext>
            </a:extLst>
          </p:cNvPr>
          <p:cNvCxnSpPr>
            <a:cxnSpLocks/>
          </p:cNvCxnSpPr>
          <p:nvPr/>
        </p:nvCxnSpPr>
        <p:spPr>
          <a:xfrm>
            <a:off x="2237070" y="5486400"/>
            <a:ext cx="1403186" cy="1682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AE9E4020-D3E6-4FD6-B036-8481F8381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2060" y="3544973"/>
            <a:ext cx="3231800" cy="15961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74DAF0B-7AD0-4788-BF42-36843C355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2060" y="5298301"/>
            <a:ext cx="3228331" cy="1361952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F8AB46C-3EA3-4AE5-AF91-10645C72A2F3}"/>
              </a:ext>
            </a:extLst>
          </p:cNvPr>
          <p:cNvCxnSpPr>
            <a:cxnSpLocks/>
          </p:cNvCxnSpPr>
          <p:nvPr/>
        </p:nvCxnSpPr>
        <p:spPr>
          <a:xfrm flipV="1">
            <a:off x="2099077" y="1735502"/>
            <a:ext cx="801692" cy="201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2622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手機前台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5FC9F1-CF38-4051-91B2-C5621073E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299" y="715196"/>
            <a:ext cx="3693722" cy="611261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03E28CC-F5AD-4C12-A9D8-DC6E6AC48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9" y="715193"/>
            <a:ext cx="3420901" cy="608160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4DC9FC-7085-4432-9213-56CA6E3E5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244" y="715194"/>
            <a:ext cx="3660581" cy="608160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43174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會員登入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7A4C42-0F79-4BD9-A433-0B1F3AB4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6" y="1081361"/>
            <a:ext cx="3399485" cy="564782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01CE853-58F7-4F82-8FF9-ED0916708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76" y="1006321"/>
            <a:ext cx="3399485" cy="565378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902C150-0CDE-47E9-8E63-757A42EEB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939" y="1038912"/>
            <a:ext cx="3399485" cy="562119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AA443F45-9689-485C-9990-51C8EA3791DF}"/>
              </a:ext>
            </a:extLst>
          </p:cNvPr>
          <p:cNvSpPr/>
          <p:nvPr/>
        </p:nvSpPr>
        <p:spPr>
          <a:xfrm>
            <a:off x="3239760" y="1386126"/>
            <a:ext cx="391301" cy="2580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C2B3DEB4-D26C-4080-BD9F-B55404D86BE6}"/>
              </a:ext>
            </a:extLst>
          </p:cNvPr>
          <p:cNvSpPr/>
          <p:nvPr/>
        </p:nvSpPr>
        <p:spPr>
          <a:xfrm>
            <a:off x="2968119" y="6277828"/>
            <a:ext cx="560398" cy="3995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92E7654-AECD-4410-AB27-0018E9C0593E}"/>
              </a:ext>
            </a:extLst>
          </p:cNvPr>
          <p:cNvSpPr/>
          <p:nvPr/>
        </p:nvSpPr>
        <p:spPr>
          <a:xfrm>
            <a:off x="6046129" y="1197073"/>
            <a:ext cx="809988" cy="4471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DA0A8C-0854-4C59-BCF1-40EFFD420D4C}"/>
              </a:ext>
            </a:extLst>
          </p:cNvPr>
          <p:cNvSpPr txBox="1"/>
          <p:nvPr/>
        </p:nvSpPr>
        <p:spPr>
          <a:xfrm>
            <a:off x="3610992" y="58388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AlphabetSoup Tilt BT" panose="04020905020B06060204" pitchFamily="82" charset="0"/>
              </a:rPr>
              <a:t>點擊登入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146C04F-23BC-4959-820C-34C370A57DAF}"/>
              </a:ext>
            </a:extLst>
          </p:cNvPr>
          <p:cNvCxnSpPr>
            <a:cxnSpLocks/>
          </p:cNvCxnSpPr>
          <p:nvPr/>
        </p:nvCxnSpPr>
        <p:spPr>
          <a:xfrm flipH="1">
            <a:off x="3655472" y="6208180"/>
            <a:ext cx="322943" cy="156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內容版面配置區 5">
            <a:extLst>
              <a:ext uri="{FF2B5EF4-FFF2-40B4-BE49-F238E27FC236}">
                <a16:creationId xmlns:a16="http://schemas.microsoft.com/office/drawing/2014/main" id="{90625F2B-2F83-4635-9834-4111FAABF0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701710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34387907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加入購物車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5D88228-8BEE-43B8-83B5-A67D90EE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8" y="807367"/>
            <a:ext cx="3626923" cy="5932081"/>
          </a:xfrm>
          <a:prstGeom prst="rect">
            <a:avLst/>
          </a:prstGeom>
        </p:spPr>
      </p:pic>
      <p:graphicFrame>
        <p:nvGraphicFramePr>
          <p:cNvPr id="4" name="內容版面配置區 5">
            <a:extLst>
              <a:ext uri="{FF2B5EF4-FFF2-40B4-BE49-F238E27FC236}">
                <a16:creationId xmlns:a16="http://schemas.microsoft.com/office/drawing/2014/main" id="{C68F018D-1619-4E1F-9864-4FD715FC78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973230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88339FB8-07E5-49E6-94CF-8A3410E00E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864" y="809977"/>
            <a:ext cx="3594271" cy="59294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F845CD-8CB5-4FE4-BDB4-F8FD832B32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0238" y="807367"/>
            <a:ext cx="3695426" cy="5906453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711CAD9B-B8FC-497F-A562-965CBC31A1A4}"/>
              </a:ext>
            </a:extLst>
          </p:cNvPr>
          <p:cNvSpPr/>
          <p:nvPr/>
        </p:nvSpPr>
        <p:spPr>
          <a:xfrm>
            <a:off x="2962601" y="1651377"/>
            <a:ext cx="554318" cy="3607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23DE22E-4DAF-48D9-AD1B-35321B653BA5}"/>
              </a:ext>
            </a:extLst>
          </p:cNvPr>
          <p:cNvSpPr/>
          <p:nvPr/>
        </p:nvSpPr>
        <p:spPr>
          <a:xfrm>
            <a:off x="6758953" y="4257402"/>
            <a:ext cx="856498" cy="3607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86064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購物車操作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D38F5A-81C6-4031-B2BB-FCCBA070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36" y="816541"/>
            <a:ext cx="3563916" cy="591503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DBA2F35-8DBE-476D-8957-70269B760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07" y="741365"/>
            <a:ext cx="3563917" cy="594621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FEF81FD-C01C-4AA5-ADCF-E321A4DD4FC1}"/>
              </a:ext>
            </a:extLst>
          </p:cNvPr>
          <p:cNvGrpSpPr/>
          <p:nvPr/>
        </p:nvGrpSpPr>
        <p:grpSpPr>
          <a:xfrm>
            <a:off x="6332474" y="14157"/>
            <a:ext cx="3366619" cy="658835"/>
            <a:chOff x="0" y="0"/>
            <a:chExt cx="1837559" cy="576063"/>
          </a:xfrm>
        </p:grpSpPr>
        <p:sp>
          <p:nvSpPr>
            <p:cNvPr id="8" name="箭號: ＞形 7">
              <a:extLst>
                <a:ext uri="{FF2B5EF4-FFF2-40B4-BE49-F238E27FC236}">
                  <a16:creationId xmlns:a16="http://schemas.microsoft.com/office/drawing/2014/main" id="{C3ECB9A4-018E-4EF1-A5A8-52BF064B6D69}"/>
                </a:ext>
              </a:extLst>
            </p:cNvPr>
            <p:cNvSpPr/>
            <p:nvPr/>
          </p:nvSpPr>
          <p:spPr>
            <a:xfrm>
              <a:off x="0" y="0"/>
              <a:ext cx="1837559" cy="576063"/>
            </a:xfrm>
            <a:prstGeom prst="chevron">
              <a:avLst/>
            </a:prstGeom>
            <a:solidFill>
              <a:srgbClr val="FBF1BD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箭號: ＞形 4">
              <a:extLst>
                <a:ext uri="{FF2B5EF4-FFF2-40B4-BE49-F238E27FC236}">
                  <a16:creationId xmlns:a16="http://schemas.microsoft.com/office/drawing/2014/main" id="{B8138E32-426C-41B9-A019-FDF66D5EE21D}"/>
                </a:ext>
              </a:extLst>
            </p:cNvPr>
            <p:cNvSpPr txBox="1"/>
            <p:nvPr/>
          </p:nvSpPr>
          <p:spPr>
            <a:xfrm>
              <a:off x="288032" y="0"/>
              <a:ext cx="1261496" cy="5760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000" tIns="36000" rIns="18669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dirty="0">
                  <a:solidFill>
                    <a:srgbClr val="70AD47">
                      <a:lumMod val="75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購物車瀏覽與操作</a:t>
              </a: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C70EA0-9F2F-4C57-9CA7-2B48A713BA30}"/>
              </a:ext>
            </a:extLst>
          </p:cNvPr>
          <p:cNvSpPr txBox="1"/>
          <p:nvPr/>
        </p:nvSpPr>
        <p:spPr>
          <a:xfrm>
            <a:off x="3016155" y="25290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增減商品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A85344-7DD1-4E73-AFD3-4AA730629734}"/>
              </a:ext>
            </a:extLst>
          </p:cNvPr>
          <p:cNvSpPr txBox="1"/>
          <p:nvPr/>
        </p:nvSpPr>
        <p:spPr>
          <a:xfrm>
            <a:off x="5174352" y="18961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移除商品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969761-B99F-42DE-BEA2-5E581A350424}"/>
              </a:ext>
            </a:extLst>
          </p:cNvPr>
          <p:cNvSpPr txBox="1"/>
          <p:nvPr/>
        </p:nvSpPr>
        <p:spPr>
          <a:xfrm>
            <a:off x="1332727" y="5638931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移除全部商品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8BFFA0-5645-435A-A502-14C4975EFD4D}"/>
              </a:ext>
            </a:extLst>
          </p:cNvPr>
          <p:cNvSpPr txBox="1"/>
          <p:nvPr/>
        </p:nvSpPr>
        <p:spPr>
          <a:xfrm>
            <a:off x="3253539" y="5908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結算金額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1DE7CB6-5322-441B-BA37-5C08FB4B6C7B}"/>
              </a:ext>
            </a:extLst>
          </p:cNvPr>
          <p:cNvSpPr txBox="1"/>
          <p:nvPr/>
        </p:nvSpPr>
        <p:spPr>
          <a:xfrm>
            <a:off x="5224228" y="59724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結帳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11829B2-80DF-43FA-9E7D-97259564DE7F}"/>
              </a:ext>
            </a:extLst>
          </p:cNvPr>
          <p:cNvGrpSpPr/>
          <p:nvPr/>
        </p:nvGrpSpPr>
        <p:grpSpPr>
          <a:xfrm>
            <a:off x="9474532" y="42203"/>
            <a:ext cx="2523400" cy="630789"/>
            <a:chOff x="1652237" y="0"/>
            <a:chExt cx="1837559" cy="576063"/>
          </a:xfrm>
        </p:grpSpPr>
        <p:sp>
          <p:nvSpPr>
            <p:cNvPr id="16" name="箭號: ＞形 15">
              <a:extLst>
                <a:ext uri="{FF2B5EF4-FFF2-40B4-BE49-F238E27FC236}">
                  <a16:creationId xmlns:a16="http://schemas.microsoft.com/office/drawing/2014/main" id="{96747858-5507-4100-8829-5476100D62B2}"/>
                </a:ext>
              </a:extLst>
            </p:cNvPr>
            <p:cNvSpPr/>
            <p:nvPr/>
          </p:nvSpPr>
          <p:spPr>
            <a:xfrm>
              <a:off x="1652237" y="0"/>
              <a:ext cx="1837559" cy="576063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箭號: ＞形 4">
              <a:extLst>
                <a:ext uri="{FF2B5EF4-FFF2-40B4-BE49-F238E27FC236}">
                  <a16:creationId xmlns:a16="http://schemas.microsoft.com/office/drawing/2014/main" id="{C781F458-C8CA-4EB9-9838-1A4AB078D785}"/>
                </a:ext>
              </a:extLst>
            </p:cNvPr>
            <p:cNvSpPr txBox="1"/>
            <p:nvPr/>
          </p:nvSpPr>
          <p:spPr>
            <a:xfrm>
              <a:off x="1940269" y="0"/>
              <a:ext cx="1261496" cy="5760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000" tIns="36000" rIns="18669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dirty="0">
                  <a:solidFill>
                    <a:srgbClr val="70AD47">
                      <a:lumMod val="75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商品清除頁面</a:t>
              </a:r>
            </a:p>
          </p:txBody>
        </p:sp>
      </p:grp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D3878CAD-5D4C-43D0-8214-072F70F63DE6}"/>
              </a:ext>
            </a:extLst>
          </p:cNvPr>
          <p:cNvCxnSpPr>
            <a:cxnSpLocks/>
            <a:stCxn id="12" idx="3"/>
            <a:endCxn id="4" idx="1"/>
          </p:cNvCxnSpPr>
          <p:nvPr/>
        </p:nvCxnSpPr>
        <p:spPr>
          <a:xfrm flipV="1">
            <a:off x="2902387" y="3714473"/>
            <a:ext cx="3742220" cy="2109124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DABC91E3-3902-4DC9-B6C0-2A7A09A96699}"/>
              </a:ext>
            </a:extLst>
          </p:cNvPr>
          <p:cNvSpPr/>
          <p:nvPr/>
        </p:nvSpPr>
        <p:spPr>
          <a:xfrm>
            <a:off x="9270844" y="3854972"/>
            <a:ext cx="856498" cy="3607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語音泡泡: 橢圓形 26">
            <a:extLst>
              <a:ext uri="{FF2B5EF4-FFF2-40B4-BE49-F238E27FC236}">
                <a16:creationId xmlns:a16="http://schemas.microsoft.com/office/drawing/2014/main" id="{12B7A1F2-8F9C-420B-AEBE-B5AF1979CBA0}"/>
              </a:ext>
            </a:extLst>
          </p:cNvPr>
          <p:cNvSpPr/>
          <p:nvPr/>
        </p:nvSpPr>
        <p:spPr>
          <a:xfrm>
            <a:off x="5174352" y="1760561"/>
            <a:ext cx="1190224" cy="576063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語音泡泡: 橢圓形 27">
            <a:extLst>
              <a:ext uri="{FF2B5EF4-FFF2-40B4-BE49-F238E27FC236}">
                <a16:creationId xmlns:a16="http://schemas.microsoft.com/office/drawing/2014/main" id="{BB2BA389-2D83-4C2C-AA35-DBFD376AF3E4}"/>
              </a:ext>
            </a:extLst>
          </p:cNvPr>
          <p:cNvSpPr/>
          <p:nvPr/>
        </p:nvSpPr>
        <p:spPr>
          <a:xfrm>
            <a:off x="5066688" y="5924942"/>
            <a:ext cx="1045417" cy="40454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語音泡泡: 橢圓形 32">
            <a:extLst>
              <a:ext uri="{FF2B5EF4-FFF2-40B4-BE49-F238E27FC236}">
                <a16:creationId xmlns:a16="http://schemas.microsoft.com/office/drawing/2014/main" id="{A81EC2E1-835F-4232-9E1D-68098765185B}"/>
              </a:ext>
            </a:extLst>
          </p:cNvPr>
          <p:cNvSpPr/>
          <p:nvPr/>
        </p:nvSpPr>
        <p:spPr>
          <a:xfrm>
            <a:off x="3221703" y="5873040"/>
            <a:ext cx="1304194" cy="40454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接點: 弧形 33">
            <a:extLst>
              <a:ext uri="{FF2B5EF4-FFF2-40B4-BE49-F238E27FC236}">
                <a16:creationId xmlns:a16="http://schemas.microsoft.com/office/drawing/2014/main" id="{68A46837-CB5F-4FF5-8CF8-B71040F97A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4705" y="6034722"/>
            <a:ext cx="406579" cy="308075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1952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BCA0BAB-5866-4D94-B44D-8F166EB5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896"/>
            <a:ext cx="4491588" cy="6162104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功能圖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前端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32698D-3AE8-4A95-AA36-7EE19EEE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717" y="834515"/>
            <a:ext cx="4254880" cy="248823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4370A0F-B94E-4DE5-B662-D25D5C36C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542" y="695897"/>
            <a:ext cx="4591837" cy="61621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380492-43FF-468C-ABC2-C1DE3905E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354" y="4626241"/>
            <a:ext cx="4222379" cy="17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04062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結帳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55C8C0-4DBB-4769-B8BF-C6FE75BC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18" y="773199"/>
            <a:ext cx="3572374" cy="588727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F61AA7-F75C-4D37-A5C8-5D3DE6A8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04" y="773199"/>
            <a:ext cx="3581400" cy="596265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66B183B-D0CE-4D5B-BA6D-F9AEB521E3E9}"/>
              </a:ext>
            </a:extLst>
          </p:cNvPr>
          <p:cNvGrpSpPr/>
          <p:nvPr/>
        </p:nvGrpSpPr>
        <p:grpSpPr>
          <a:xfrm>
            <a:off x="6364576" y="69566"/>
            <a:ext cx="2383639" cy="576063"/>
            <a:chOff x="0" y="0"/>
            <a:chExt cx="1837559" cy="576063"/>
          </a:xfrm>
        </p:grpSpPr>
        <p:sp>
          <p:nvSpPr>
            <p:cNvPr id="8" name="箭號: ＞形 7">
              <a:extLst>
                <a:ext uri="{FF2B5EF4-FFF2-40B4-BE49-F238E27FC236}">
                  <a16:creationId xmlns:a16="http://schemas.microsoft.com/office/drawing/2014/main" id="{CD84EA7F-2422-4636-B41C-5A9DCD8FF27E}"/>
                </a:ext>
              </a:extLst>
            </p:cNvPr>
            <p:cNvSpPr/>
            <p:nvPr/>
          </p:nvSpPr>
          <p:spPr>
            <a:xfrm>
              <a:off x="0" y="0"/>
              <a:ext cx="1837559" cy="576063"/>
            </a:xfrm>
            <a:prstGeom prst="chevron">
              <a:avLst/>
            </a:prstGeom>
            <a:solidFill>
              <a:srgbClr val="FBF1BD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箭號: ＞形 4">
              <a:extLst>
                <a:ext uri="{FF2B5EF4-FFF2-40B4-BE49-F238E27FC236}">
                  <a16:creationId xmlns:a16="http://schemas.microsoft.com/office/drawing/2014/main" id="{D1129D3D-BC70-43A8-AF29-F0C272023424}"/>
                </a:ext>
              </a:extLst>
            </p:cNvPr>
            <p:cNvSpPr txBox="1"/>
            <p:nvPr/>
          </p:nvSpPr>
          <p:spPr>
            <a:xfrm>
              <a:off x="288032" y="0"/>
              <a:ext cx="1261496" cy="5760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000" tIns="36000" rIns="18669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dirty="0">
                  <a:solidFill>
                    <a:srgbClr val="70AD47">
                      <a:lumMod val="75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結帳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AB78938-7362-4344-8BD7-46D0E4C839CF}"/>
              </a:ext>
            </a:extLst>
          </p:cNvPr>
          <p:cNvGrpSpPr/>
          <p:nvPr/>
        </p:nvGrpSpPr>
        <p:grpSpPr>
          <a:xfrm>
            <a:off x="8616456" y="73079"/>
            <a:ext cx="2165275" cy="576063"/>
            <a:chOff x="1652237" y="0"/>
            <a:chExt cx="1837559" cy="576063"/>
          </a:xfrm>
        </p:grpSpPr>
        <p:sp>
          <p:nvSpPr>
            <p:cNvPr id="12" name="箭號: ＞形 11">
              <a:extLst>
                <a:ext uri="{FF2B5EF4-FFF2-40B4-BE49-F238E27FC236}">
                  <a16:creationId xmlns:a16="http://schemas.microsoft.com/office/drawing/2014/main" id="{55D8BF16-85D7-43A7-8139-A0F66E33ED2A}"/>
                </a:ext>
              </a:extLst>
            </p:cNvPr>
            <p:cNvSpPr/>
            <p:nvPr/>
          </p:nvSpPr>
          <p:spPr>
            <a:xfrm>
              <a:off x="1652237" y="0"/>
              <a:ext cx="1837559" cy="576063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箭號: ＞形 4">
              <a:extLst>
                <a:ext uri="{FF2B5EF4-FFF2-40B4-BE49-F238E27FC236}">
                  <a16:creationId xmlns:a16="http://schemas.microsoft.com/office/drawing/2014/main" id="{BD548CD9-90DF-4D1A-9156-B767A4E65D06}"/>
                </a:ext>
              </a:extLst>
            </p:cNvPr>
            <p:cNvSpPr txBox="1"/>
            <p:nvPr/>
          </p:nvSpPr>
          <p:spPr>
            <a:xfrm>
              <a:off x="1940269" y="0"/>
              <a:ext cx="1261496" cy="5760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000" tIns="36000" rIns="18669" bIns="1866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b="1" dirty="0">
                  <a:solidFill>
                    <a:srgbClr val="70AD47">
                      <a:lumMod val="75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訂單成立</a:t>
              </a: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DC0F4D-6165-4737-855A-904357D2D111}"/>
              </a:ext>
            </a:extLst>
          </p:cNvPr>
          <p:cNvSpPr txBox="1"/>
          <p:nvPr/>
        </p:nvSpPr>
        <p:spPr>
          <a:xfrm>
            <a:off x="2385479" y="406329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輸入收件人及寄送地址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BD7AC6-CC7E-48BD-B050-181D49EAF164}"/>
              </a:ext>
            </a:extLst>
          </p:cNvPr>
          <p:cNvSpPr txBox="1"/>
          <p:nvPr/>
        </p:nvSpPr>
        <p:spPr>
          <a:xfrm>
            <a:off x="2586334" y="163422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帳戶餘額扣款</a:t>
            </a:r>
            <a:endParaRPr lang="en-US" altLang="zh-TW" dirty="0">
              <a:solidFill>
                <a:srgbClr val="2A1F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計算剩餘點數</a:t>
            </a:r>
          </a:p>
        </p:txBody>
      </p:sp>
    </p:spTree>
    <p:extLst>
      <p:ext uri="{BB962C8B-B14F-4D97-AF65-F5344CB8AC3E}">
        <p14:creationId xmlns:p14="http://schemas.microsoft.com/office/powerpoint/2010/main" val="847269593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顯示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QR-CODE)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15C158-BB79-4CB4-8D24-898F2E9C7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44" y="838200"/>
            <a:ext cx="3629025" cy="601654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717E10-8394-4C55-A192-44514963D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907" y="838200"/>
            <a:ext cx="3629025" cy="601980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graphicFrame>
        <p:nvGraphicFramePr>
          <p:cNvPr id="19" name="內容版面配置區 5">
            <a:extLst>
              <a:ext uri="{FF2B5EF4-FFF2-40B4-BE49-F238E27FC236}">
                <a16:creationId xmlns:a16="http://schemas.microsoft.com/office/drawing/2014/main" id="{2013C93F-B2BB-4868-A772-205528B9B1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811310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09257949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即時動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-1)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1A2E8E-DDE2-4D12-8E65-8D26161A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297" y="724721"/>
            <a:ext cx="3590925" cy="598170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7DB7ED6-0E0D-4B8F-B26D-70DFC984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865" y="734246"/>
            <a:ext cx="3609975" cy="59912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529FB38-306D-45F4-A18F-474BE600B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60" y="715196"/>
            <a:ext cx="3609975" cy="601027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F5F4F038-5EB4-4033-9964-7154E22FDBDE}"/>
              </a:ext>
            </a:extLst>
          </p:cNvPr>
          <p:cNvSpPr/>
          <p:nvPr/>
        </p:nvSpPr>
        <p:spPr>
          <a:xfrm>
            <a:off x="542882" y="1454152"/>
            <a:ext cx="1381451" cy="15074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4B02C2B-DF88-42CA-BA7C-5226F58D2CD2}"/>
              </a:ext>
            </a:extLst>
          </p:cNvPr>
          <p:cNvSpPr/>
          <p:nvPr/>
        </p:nvSpPr>
        <p:spPr>
          <a:xfrm>
            <a:off x="6676592" y="1746913"/>
            <a:ext cx="1381451" cy="696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內容版面配置區 5">
            <a:extLst>
              <a:ext uri="{FF2B5EF4-FFF2-40B4-BE49-F238E27FC236}">
                <a16:creationId xmlns:a16="http://schemas.microsoft.com/office/drawing/2014/main" id="{71DF7D51-4DB7-4171-930C-97C6EE2795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8448870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35558503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網頁功能操作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即時動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-2)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252FFB-DDD9-447B-A6E4-5C68D4752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2" y="793950"/>
            <a:ext cx="9022741" cy="35977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356FB80-13BD-43C3-8F22-768027C7C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486" y="2015702"/>
            <a:ext cx="7035432" cy="475190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069590B-7555-4229-993C-F4A2590E9842}"/>
              </a:ext>
            </a:extLst>
          </p:cNvPr>
          <p:cNvSpPr txBox="1"/>
          <p:nvPr/>
        </p:nvSpPr>
        <p:spPr>
          <a:xfrm>
            <a:off x="8167170" y="1532448"/>
            <a:ext cx="295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登入會員專區查看即時資訊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6A6F8D3-01E7-49A6-BBEC-236AEDC84443}"/>
              </a:ext>
            </a:extLst>
          </p:cNvPr>
          <p:cNvCxnSpPr>
            <a:cxnSpLocks/>
          </p:cNvCxnSpPr>
          <p:nvPr/>
        </p:nvCxnSpPr>
        <p:spPr>
          <a:xfrm flipH="1">
            <a:off x="7670042" y="1787856"/>
            <a:ext cx="4094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C5164A1-AD1C-48AC-89B7-FA813EB87EE2}"/>
              </a:ext>
            </a:extLst>
          </p:cNvPr>
          <p:cNvSpPr txBox="1"/>
          <p:nvPr/>
        </p:nvSpPr>
        <p:spPr>
          <a:xfrm>
            <a:off x="2550682" y="4372224"/>
            <a:ext cx="210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點擊查看訓練紀錄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1B19D14-0E10-4678-975C-F9D43DBF66B1}"/>
              </a:ext>
            </a:extLst>
          </p:cNvPr>
          <p:cNvCxnSpPr>
            <a:cxnSpLocks/>
          </p:cNvCxnSpPr>
          <p:nvPr/>
        </p:nvCxnSpPr>
        <p:spPr>
          <a:xfrm>
            <a:off x="4626590" y="4556890"/>
            <a:ext cx="50116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80CCA00-1AFE-46EE-8AA6-9D3FDBC06EE0}"/>
              </a:ext>
            </a:extLst>
          </p:cNvPr>
          <p:cNvSpPr/>
          <p:nvPr/>
        </p:nvSpPr>
        <p:spPr>
          <a:xfrm>
            <a:off x="5306670" y="4332305"/>
            <a:ext cx="903781" cy="4491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2" name="內容版面配置區 5">
            <a:extLst>
              <a:ext uri="{FF2B5EF4-FFF2-40B4-BE49-F238E27FC236}">
                <a16:creationId xmlns:a16="http://schemas.microsoft.com/office/drawing/2014/main" id="{9904D7C2-199A-441C-8CD6-D533AFAFC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351978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6447824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6096002" cy="7151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Lib WGL4 BT" panose="04040805040B02020603" pitchFamily="82" charset="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手機功能操作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(</a:t>
            </a:r>
            <a:r>
              <a:rPr lang="zh-TW" altLang="en-US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即時動</a:t>
            </a: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-3)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AdLib WGL4 BT" panose="04040805040B02020603" pitchFamily="82" charset="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721AF6-6E01-4E5A-B633-E12E246B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01" y="1758032"/>
            <a:ext cx="5839587" cy="39323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A45EFC-0A87-4AEA-8847-998B1549C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26" y="1155003"/>
            <a:ext cx="2890339" cy="513838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F41E12F-65EA-4FD5-81E1-57089CDC2D45}"/>
              </a:ext>
            </a:extLst>
          </p:cNvPr>
          <p:cNvSpPr txBox="1"/>
          <p:nvPr/>
        </p:nvSpPr>
        <p:spPr>
          <a:xfrm>
            <a:off x="3684216" y="2828835"/>
            <a:ext cx="2110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A1F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將手機中運動種類、運動次數、肌肉群、熱量，在網頁即時呈現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087AEFE-04C7-4EEA-9C98-72DA8AF1B862}"/>
              </a:ext>
            </a:extLst>
          </p:cNvPr>
          <p:cNvCxnSpPr>
            <a:cxnSpLocks/>
          </p:cNvCxnSpPr>
          <p:nvPr/>
        </p:nvCxnSpPr>
        <p:spPr>
          <a:xfrm>
            <a:off x="3874388" y="4745081"/>
            <a:ext cx="169389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內容版面配置區 5">
            <a:extLst>
              <a:ext uri="{FF2B5EF4-FFF2-40B4-BE49-F238E27FC236}">
                <a16:creationId xmlns:a16="http://schemas.microsoft.com/office/drawing/2014/main" id="{DEF960B7-8541-4B4F-BABC-841E7964D8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984959"/>
              </p:ext>
            </p:extLst>
          </p:nvPr>
        </p:nvGraphicFramePr>
        <p:xfrm>
          <a:off x="6600364" y="67297"/>
          <a:ext cx="5148184" cy="576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語音泡泡: 橢圓形 2">
            <a:extLst>
              <a:ext uri="{FF2B5EF4-FFF2-40B4-BE49-F238E27FC236}">
                <a16:creationId xmlns:a16="http://schemas.microsoft.com/office/drawing/2014/main" id="{8FD9F6A9-D682-4512-9467-943547BE3D9C}"/>
              </a:ext>
            </a:extLst>
          </p:cNvPr>
          <p:cNvSpPr/>
          <p:nvPr/>
        </p:nvSpPr>
        <p:spPr>
          <a:xfrm>
            <a:off x="3489365" y="2516125"/>
            <a:ext cx="2500636" cy="1810215"/>
          </a:xfrm>
          <a:prstGeom prst="wedgeEllipseCallou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474180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分工表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47686" y="1076325"/>
            <a:ext cx="3333750" cy="5524500"/>
            <a:chOff x="409574" y="1076325"/>
            <a:chExt cx="3333750" cy="5524500"/>
          </a:xfrm>
        </p:grpSpPr>
        <p:sp>
          <p:nvSpPr>
            <p:cNvPr id="2" name="圓角矩形 1"/>
            <p:cNvSpPr/>
            <p:nvPr/>
          </p:nvSpPr>
          <p:spPr>
            <a:xfrm>
              <a:off x="409574" y="1076325"/>
              <a:ext cx="3333750" cy="55245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308450" y="1372659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組長</a:t>
              </a:r>
              <a:r>
                <a:rPr lang="en-US" altLang="zh-TW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:</a:t>
              </a:r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張誌軒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09574" y="1953143"/>
              <a:ext cx="333375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網頁</a:t>
              </a:r>
              <a:r>
                <a:rPr lang="zh-TW" altLang="en-US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前台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前台首頁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前台整合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en-US" altLang="zh-TW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GCP</a:t>
              </a: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架設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瀏覽商品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查看商品詳情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商品訂單查詢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收藏商品管理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使用購物車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網頁後台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後台整合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商品檢舉管理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商品管理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商品訂單處理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429124" y="1076325"/>
            <a:ext cx="3333750" cy="5524500"/>
            <a:chOff x="409574" y="1076325"/>
            <a:chExt cx="3333750" cy="5524500"/>
          </a:xfrm>
        </p:grpSpPr>
        <p:sp>
          <p:nvSpPr>
            <p:cNvPr id="14" name="圓角矩形 13"/>
            <p:cNvSpPr/>
            <p:nvPr/>
          </p:nvSpPr>
          <p:spPr>
            <a:xfrm>
              <a:off x="409574" y="1076325"/>
              <a:ext cx="3333750" cy="55245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308450" y="1372659"/>
              <a:ext cx="17812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副組長</a:t>
              </a:r>
              <a:r>
                <a:rPr lang="en-US" altLang="zh-TW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:</a:t>
              </a:r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陳奕鳴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09574" y="1953143"/>
              <a:ext cx="333375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網頁前台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觀看直播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瀏覽討論區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開啟直播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歷史直播瀏覽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網頁後台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檢舉討論區管理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lvl="1">
                <a:tabLst>
                  <a:tab pos="449263" algn="l"/>
                </a:tabLst>
              </a:pP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8310562" y="1076325"/>
            <a:ext cx="3333750" cy="5524500"/>
            <a:chOff x="409574" y="1076325"/>
            <a:chExt cx="3333750" cy="5524500"/>
          </a:xfrm>
        </p:grpSpPr>
        <p:sp>
          <p:nvSpPr>
            <p:cNvPr id="18" name="圓角矩形 17"/>
            <p:cNvSpPr/>
            <p:nvPr/>
          </p:nvSpPr>
          <p:spPr>
            <a:xfrm>
              <a:off x="409574" y="1076325"/>
              <a:ext cx="3333750" cy="55245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308450" y="1372659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組員</a:t>
              </a:r>
              <a:r>
                <a:rPr lang="en-US" altLang="zh-TW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:</a:t>
              </a:r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賴令洋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09574" y="1953143"/>
              <a:ext cx="333375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網頁前台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註冊教練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教練登入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教練個資維護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收益結算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查看系統訊息</a:t>
              </a:r>
              <a:r>
                <a:rPr lang="en-US" altLang="zh-TW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(</a:t>
              </a: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教練</a:t>
              </a:r>
              <a:r>
                <a:rPr lang="en-US" altLang="zh-TW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)</a:t>
              </a: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聊天</a:t>
              </a:r>
              <a:r>
                <a:rPr lang="en-US" altLang="zh-TW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(</a:t>
              </a: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教練</a:t>
              </a:r>
              <a:r>
                <a:rPr lang="en-US" altLang="zh-TW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u"/>
                <a:tabLst>
                  <a:tab pos="449263" algn="l"/>
                </a:tabLst>
              </a:pP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網頁後台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管理會員資料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合作教練維護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檢舉教練管理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收益管理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儲值管理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322163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分工表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4429124" y="1076325"/>
            <a:ext cx="3333750" cy="5524500"/>
            <a:chOff x="409574" y="1076325"/>
            <a:chExt cx="3333750" cy="5524500"/>
          </a:xfrm>
        </p:grpSpPr>
        <p:sp>
          <p:nvSpPr>
            <p:cNvPr id="14" name="圓角矩形 13"/>
            <p:cNvSpPr/>
            <p:nvPr/>
          </p:nvSpPr>
          <p:spPr>
            <a:xfrm>
              <a:off x="409574" y="1076325"/>
              <a:ext cx="3333750" cy="55245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308450" y="1372659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組員</a:t>
              </a:r>
              <a:r>
                <a:rPr lang="en-US" altLang="zh-TW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:</a:t>
              </a:r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徐瑞宏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09574" y="1953143"/>
              <a:ext cx="333375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網頁前台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瀏覽課程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課程收藏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課程購買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一對一預約申請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教練課程管理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教練預約管理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教練私人排程管理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推播通知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26854" y="1044819"/>
            <a:ext cx="3537184" cy="5524500"/>
            <a:chOff x="206140" y="1076325"/>
            <a:chExt cx="3537184" cy="5524500"/>
          </a:xfrm>
        </p:grpSpPr>
        <p:sp>
          <p:nvSpPr>
            <p:cNvPr id="18" name="圓角矩形 17"/>
            <p:cNvSpPr/>
            <p:nvPr/>
          </p:nvSpPr>
          <p:spPr>
            <a:xfrm>
              <a:off x="206140" y="1076325"/>
              <a:ext cx="3333750" cy="55245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308450" y="1372659"/>
              <a:ext cx="1535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組員</a:t>
              </a:r>
              <a:r>
                <a:rPr lang="en-US" altLang="zh-TW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:</a:t>
              </a:r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謝政寰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09574" y="1953143"/>
              <a:ext cx="333375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網頁前台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查看健身房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查看最新消息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  <a:tabLst>
                  <a:tab pos="449263" algn="l"/>
                </a:tabLst>
              </a:pP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網頁後台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後台首頁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最新消息維護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健身房管理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管理者登入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管理者權限管理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E562E8D-AB20-4297-9979-5ACF69DEFAD3}"/>
              </a:ext>
            </a:extLst>
          </p:cNvPr>
          <p:cNvGrpSpPr/>
          <p:nvPr/>
        </p:nvGrpSpPr>
        <p:grpSpPr>
          <a:xfrm>
            <a:off x="8331394" y="1053876"/>
            <a:ext cx="3333750" cy="5524500"/>
            <a:chOff x="409574" y="1076325"/>
            <a:chExt cx="3333750" cy="5524500"/>
          </a:xfrm>
        </p:grpSpPr>
        <p:sp>
          <p:nvSpPr>
            <p:cNvPr id="12" name="圓角矩形 1">
              <a:extLst>
                <a:ext uri="{FF2B5EF4-FFF2-40B4-BE49-F238E27FC236}">
                  <a16:creationId xmlns:a16="http://schemas.microsoft.com/office/drawing/2014/main" id="{B42DC313-8AA7-422E-9339-A26BEAF0D637}"/>
                </a:ext>
              </a:extLst>
            </p:cNvPr>
            <p:cNvSpPr/>
            <p:nvPr/>
          </p:nvSpPr>
          <p:spPr>
            <a:xfrm>
              <a:off x="409574" y="1076325"/>
              <a:ext cx="3333750" cy="55245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53A19C0F-001F-47EA-8F3B-8CDB2F099A8C}"/>
                </a:ext>
              </a:extLst>
            </p:cNvPr>
            <p:cNvSpPr txBox="1"/>
            <p:nvPr/>
          </p:nvSpPr>
          <p:spPr>
            <a:xfrm>
              <a:off x="1308450" y="1372659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組員</a:t>
              </a:r>
              <a:r>
                <a:rPr lang="en-US" altLang="zh-TW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:</a:t>
              </a:r>
              <a:r>
                <a:rPr lang="zh-TW" altLang="en-US" sz="2000" b="1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李尚諺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527C412-58B7-4A5B-8E12-8B194A7FFCD9}"/>
                </a:ext>
              </a:extLst>
            </p:cNvPr>
            <p:cNvSpPr txBox="1"/>
            <p:nvPr/>
          </p:nvSpPr>
          <p:spPr>
            <a:xfrm>
              <a:off x="409574" y="1953143"/>
              <a:ext cx="333375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手機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首頁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查看健身房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瀏覽課程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註冊教練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教練登入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瀏覽商品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查看商品詳情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使用購物車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會員登入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查看我的預約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查看我的訂購課程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r>
                <a:rPr lang="zh-TW" altLang="en-US" dirty="0">
                  <a:latin typeface="Malgun Gothic Semilight" panose="020B0502040204020203" pitchFamily="34" charset="-12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即時動推播</a:t>
              </a: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  <a:tabLst>
                  <a:tab pos="449263" algn="l"/>
                </a:tabLst>
              </a:pPr>
              <a:endParaRPr lang="en-US" altLang="zh-TW" dirty="0"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408187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9E764440-1747-4E8B-AEAB-F7054A07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7" name="组合 8">
            <a:extLst>
              <a:ext uri="{FF2B5EF4-FFF2-40B4-BE49-F238E27FC236}">
                <a16:creationId xmlns:a16="http://schemas.microsoft.com/office/drawing/2014/main" id="{167CDCBB-F5B4-4002-90B3-011C7531A7BB}"/>
              </a:ext>
            </a:extLst>
          </p:cNvPr>
          <p:cNvGrpSpPr/>
          <p:nvPr/>
        </p:nvGrpSpPr>
        <p:grpSpPr>
          <a:xfrm>
            <a:off x="3607118" y="2557784"/>
            <a:ext cx="4844716" cy="2643065"/>
            <a:chOff x="383865" y="3429000"/>
            <a:chExt cx="4844716" cy="2643065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AAE5241-2A65-43CD-8186-71992974729B}"/>
                </a:ext>
              </a:extLst>
            </p:cNvPr>
            <p:cNvSpPr/>
            <p:nvPr/>
          </p:nvSpPr>
          <p:spPr>
            <a:xfrm>
              <a:off x="383865" y="3429000"/>
              <a:ext cx="4844716" cy="2643065"/>
            </a:xfrm>
            <a:prstGeom prst="rect">
              <a:avLst/>
            </a:prstGeom>
            <a:solidFill>
              <a:srgbClr val="1A4C56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19" name="组合 14">
              <a:extLst>
                <a:ext uri="{FF2B5EF4-FFF2-40B4-BE49-F238E27FC236}">
                  <a16:creationId xmlns:a16="http://schemas.microsoft.com/office/drawing/2014/main" id="{80DB019A-0E5B-4150-AB07-C565B19C4544}"/>
                </a:ext>
              </a:extLst>
            </p:cNvPr>
            <p:cNvGrpSpPr/>
            <p:nvPr/>
          </p:nvGrpSpPr>
          <p:grpSpPr>
            <a:xfrm>
              <a:off x="4150651" y="5218485"/>
              <a:ext cx="668622" cy="417886"/>
              <a:chOff x="11029394" y="433453"/>
              <a:chExt cx="668622" cy="417886"/>
            </a:xfrm>
          </p:grpSpPr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181483B2-3072-46CB-BFD0-5DF9777F6843}"/>
                  </a:ext>
                </a:extLst>
              </p:cNvPr>
              <p:cNvSpPr/>
              <p:nvPr/>
            </p:nvSpPr>
            <p:spPr>
              <a:xfrm>
                <a:off x="11029394" y="433453"/>
                <a:ext cx="668622" cy="41788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1" name="Freeform 24">
                <a:extLst>
                  <a:ext uri="{FF2B5EF4-FFF2-40B4-BE49-F238E27FC236}">
                    <a16:creationId xmlns:a16="http://schemas.microsoft.com/office/drawing/2014/main" id="{BF7C2678-8F91-49C7-AFCD-4F1438DFF5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1149" y="518571"/>
                <a:ext cx="265113" cy="247650"/>
              </a:xfrm>
              <a:custGeom>
                <a:avLst/>
                <a:gdLst/>
                <a:ahLst/>
                <a:cxnLst>
                  <a:cxn ang="0">
                    <a:pos x="77" y="16"/>
                  </a:cxn>
                  <a:cxn ang="0">
                    <a:pos x="77" y="21"/>
                  </a:cxn>
                  <a:cxn ang="0">
                    <a:pos x="72" y="21"/>
                  </a:cxn>
                  <a:cxn ang="0">
                    <a:pos x="69" y="23"/>
                  </a:cxn>
                  <a:cxn ang="0">
                    <a:pos x="8" y="23"/>
                  </a:cxn>
                  <a:cxn ang="0">
                    <a:pos x="5" y="21"/>
                  </a:cxn>
                  <a:cxn ang="0">
                    <a:pos x="0" y="21"/>
                  </a:cxn>
                  <a:cxn ang="0">
                    <a:pos x="0" y="16"/>
                  </a:cxn>
                  <a:cxn ang="0">
                    <a:pos x="38" y="0"/>
                  </a:cxn>
                  <a:cxn ang="0">
                    <a:pos x="77" y="16"/>
                  </a:cxn>
                  <a:cxn ang="0">
                    <a:pos x="77" y="67"/>
                  </a:cxn>
                  <a:cxn ang="0">
                    <a:pos x="77" y="72"/>
                  </a:cxn>
                  <a:cxn ang="0">
                    <a:pos x="0" y="72"/>
                  </a:cxn>
                  <a:cxn ang="0">
                    <a:pos x="0" y="67"/>
                  </a:cxn>
                  <a:cxn ang="0">
                    <a:pos x="3" y="65"/>
                  </a:cxn>
                  <a:cxn ang="0">
                    <a:pos x="74" y="65"/>
                  </a:cxn>
                  <a:cxn ang="0">
                    <a:pos x="77" y="67"/>
                  </a:cxn>
                  <a:cxn ang="0">
                    <a:pos x="20" y="26"/>
                  </a:cxn>
                  <a:cxn ang="0">
                    <a:pos x="20" y="57"/>
                  </a:cxn>
                  <a:cxn ang="0">
                    <a:pos x="25" y="57"/>
                  </a:cxn>
                  <a:cxn ang="0">
                    <a:pos x="25" y="26"/>
                  </a:cxn>
                  <a:cxn ang="0">
                    <a:pos x="36" y="26"/>
                  </a:cxn>
                  <a:cxn ang="0">
                    <a:pos x="36" y="57"/>
                  </a:cxn>
                  <a:cxn ang="0">
                    <a:pos x="41" y="57"/>
                  </a:cxn>
                  <a:cxn ang="0">
                    <a:pos x="41" y="26"/>
                  </a:cxn>
                  <a:cxn ang="0">
                    <a:pos x="51" y="26"/>
                  </a:cxn>
                  <a:cxn ang="0">
                    <a:pos x="51" y="57"/>
                  </a:cxn>
                  <a:cxn ang="0">
                    <a:pos x="56" y="57"/>
                  </a:cxn>
                  <a:cxn ang="0">
                    <a:pos x="56" y="26"/>
                  </a:cxn>
                  <a:cxn ang="0">
                    <a:pos x="67" y="26"/>
                  </a:cxn>
                  <a:cxn ang="0">
                    <a:pos x="67" y="57"/>
                  </a:cxn>
                  <a:cxn ang="0">
                    <a:pos x="69" y="57"/>
                  </a:cxn>
                  <a:cxn ang="0">
                    <a:pos x="72" y="59"/>
                  </a:cxn>
                  <a:cxn ang="0">
                    <a:pos x="72" y="62"/>
                  </a:cxn>
                  <a:cxn ang="0">
                    <a:pos x="5" y="62"/>
                  </a:cxn>
                  <a:cxn ang="0">
                    <a:pos x="5" y="59"/>
                  </a:cxn>
                  <a:cxn ang="0">
                    <a:pos x="8" y="57"/>
                  </a:cxn>
                  <a:cxn ang="0">
                    <a:pos x="10" y="57"/>
                  </a:cxn>
                  <a:cxn ang="0">
                    <a:pos x="10" y="26"/>
                  </a:cxn>
                  <a:cxn ang="0">
                    <a:pos x="20" y="26"/>
                  </a:cxn>
                </a:cxnLst>
                <a:rect l="0" t="0" r="r" b="b"/>
                <a:pathLst>
                  <a:path w="77" h="72">
                    <a:moveTo>
                      <a:pt x="77" y="16"/>
                    </a:moveTo>
                    <a:cubicBezTo>
                      <a:pt x="77" y="21"/>
                      <a:pt x="77" y="21"/>
                      <a:pt x="77" y="21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2" y="22"/>
                      <a:pt x="70" y="23"/>
                      <a:pt x="69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6" y="23"/>
                      <a:pt x="5" y="22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77" y="16"/>
                    </a:lnTo>
                    <a:close/>
                    <a:moveTo>
                      <a:pt x="77" y="67"/>
                    </a:moveTo>
                    <a:cubicBezTo>
                      <a:pt x="77" y="72"/>
                      <a:pt x="77" y="72"/>
                      <a:pt x="77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6"/>
                      <a:pt x="1" y="65"/>
                      <a:pt x="3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6" y="65"/>
                      <a:pt x="77" y="66"/>
                      <a:pt x="77" y="67"/>
                    </a:cubicBezTo>
                    <a:close/>
                    <a:moveTo>
                      <a:pt x="20" y="26"/>
                    </a:moveTo>
                    <a:cubicBezTo>
                      <a:pt x="20" y="57"/>
                      <a:pt x="20" y="57"/>
                      <a:pt x="20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0" y="57"/>
                      <a:pt x="72" y="58"/>
                      <a:pt x="72" y="59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8"/>
                      <a:pt x="6" y="57"/>
                      <a:pt x="8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26"/>
                      <a:pt x="10" y="26"/>
                      <a:pt x="10" y="26"/>
                    </a:cubicBezTo>
                    <a:lnTo>
                      <a:pt x="20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1">
            <a:extLst>
              <a:ext uri="{FF2B5EF4-FFF2-40B4-BE49-F238E27FC236}">
                <a16:creationId xmlns:a16="http://schemas.microsoft.com/office/drawing/2014/main" id="{B5B3CA7C-00B5-4F11-993E-284854B6DE7D}"/>
              </a:ext>
            </a:extLst>
          </p:cNvPr>
          <p:cNvSpPr/>
          <p:nvPr/>
        </p:nvSpPr>
        <p:spPr>
          <a:xfrm>
            <a:off x="3831543" y="2725154"/>
            <a:ext cx="43118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693EDE-FCFD-4B9B-9F68-D90A65CB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3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" y="0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功能圖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前端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B183FA-4793-45BD-9043-5BAA613D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036443"/>
            <a:ext cx="6321393" cy="56734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5263049-F4D7-4E54-96BA-DF95A0F1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5896"/>
            <a:ext cx="5414616" cy="61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853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19C29A5-BE63-4967-8CBB-79D4B5D3AAA2}"/>
              </a:ext>
            </a:extLst>
          </p:cNvPr>
          <p:cNvSpPr/>
          <p:nvPr/>
        </p:nvSpPr>
        <p:spPr>
          <a:xfrm>
            <a:off x="7208089" y="338142"/>
            <a:ext cx="2682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功能圖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後端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3D43A0-B0A9-43DE-A7D0-7AEC53A8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307"/>
            <a:ext cx="4992292" cy="59371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9069F69-6712-4972-A76E-8AEBE5E99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794" y="1873744"/>
            <a:ext cx="6905038" cy="386777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E28F9F-5D02-41FA-B731-A7D57BB2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6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67CCF0-3605-427F-BD68-B1E99C751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25" y="414330"/>
            <a:ext cx="4810775" cy="22192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DAE3EC7-0C11-42E7-B452-E8D720943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20" y="695896"/>
            <a:ext cx="4693587" cy="46456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E04288-D2CD-4ED0-A200-9F68EB99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26" y="2417810"/>
            <a:ext cx="4843239" cy="2421619"/>
          </a:xfrm>
          <a:prstGeom prst="rect">
            <a:avLst/>
          </a:prstGeom>
        </p:spPr>
      </p:pic>
      <p:sp>
        <p:nvSpPr>
          <p:cNvPr id="10" name="文本框 3"/>
          <p:cNvSpPr txBox="1"/>
          <p:nvPr/>
        </p:nvSpPr>
        <p:spPr>
          <a:xfrm>
            <a:off x="0" y="-12045"/>
            <a:ext cx="12192002" cy="695896"/>
          </a:xfrm>
          <a:prstGeom prst="rect">
            <a:avLst/>
          </a:prstGeom>
          <a:solidFill>
            <a:srgbClr val="ADCDE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功能圖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  <a:sym typeface="+mn-lt"/>
              </a:rPr>
              <a:t>後端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AE315E-8D81-478A-93B7-6D5D11D4E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60" y="4367545"/>
            <a:ext cx="4827006" cy="2490455"/>
          </a:xfrm>
          <a:prstGeom prst="rect">
            <a:avLst/>
          </a:prstGeom>
          <a:noFill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76EB2D-2A8E-4C04-8267-9A73DB85B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551" y="4825093"/>
            <a:ext cx="4677356" cy="20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062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極簡和柔和_ALT">
  <a:themeElements>
    <a:clrScheme name="Japan 2">
      <a:dk1>
        <a:srgbClr val="231B23"/>
      </a:dk1>
      <a:lt1>
        <a:srgbClr val="FCF5E5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31B23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01_TF34306921" id="{01CDE7A0-CE5E-4E1C-982D-D2250D2ACAB7}" vid="{5D429AB8-C1A7-40C1-A915-55BED842DBD2}"/>
    </a:ext>
  </a:extLst>
</a:theme>
</file>

<file path=ppt/theme/theme2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{D56055EE-73AF-4577-A425-76BB86B257F6}tf34306921</Template>
  <TotalTime>0</TotalTime>
  <Words>1313</Words>
  <Application>Microsoft Office PowerPoint</Application>
  <PresentationFormat>寬螢幕</PresentationFormat>
  <Paragraphs>383</Paragraphs>
  <Slides>67</Slides>
  <Notes>54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81" baseType="lpstr">
      <vt:lpstr>Malgun Gothic Semilight</vt:lpstr>
      <vt:lpstr>Microsoft JhengHei UI</vt:lpstr>
      <vt:lpstr>微軟正黑體</vt:lpstr>
      <vt:lpstr>標楷體</vt:lpstr>
      <vt:lpstr>AdLib WGL4 BT</vt:lpstr>
      <vt:lpstr>AlphabetSoup Tilt BT</vt:lpstr>
      <vt:lpstr>Arial</vt:lpstr>
      <vt:lpstr>Calibri</vt:lpstr>
      <vt:lpstr>Calibri Light</vt:lpstr>
      <vt:lpstr>Geometr212 Bk BT</vt:lpstr>
      <vt:lpstr>Wingdings</vt:lpstr>
      <vt:lpstr>極簡和柔和_ALT</vt:lpstr>
      <vt:lpstr>Office Theme</vt:lpstr>
      <vt:lpstr>點陣圖影像</vt:lpstr>
      <vt:lpstr>Work Out</vt:lpstr>
      <vt:lpstr>緣起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2020-03-10T13:13:08Z</dcterms:created>
  <dcterms:modified xsi:type="dcterms:W3CDTF">2020-03-18T02:50:30Z</dcterms:modified>
</cp:coreProperties>
</file>